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3" r:id="rId25"/>
    <p:sldId id="286" r:id="rId26"/>
    <p:sldId id="288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878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BB83B-96EA-4FBD-B092-4299D56E5D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5C535-FB89-4B09-8F18-CB7EEC68AD13}">
      <dgm:prSet phldrT="[Текст]"/>
      <dgm:spPr/>
      <dgm:t>
        <a:bodyPr/>
        <a:lstStyle/>
        <a:p>
          <a:r>
            <a:rPr lang="ru-RU" dirty="0" smtClean="0"/>
            <a:t>Мужчины </a:t>
          </a:r>
          <a:endParaRPr lang="ru-RU" dirty="0"/>
        </a:p>
      </dgm:t>
    </dgm:pt>
    <dgm:pt modelId="{8790FBFC-4627-4AF8-A38C-418FFE318B76}" type="parTrans" cxnId="{DF6948DE-5150-4E41-89B0-3F31EBACEFF1}">
      <dgm:prSet/>
      <dgm:spPr/>
      <dgm:t>
        <a:bodyPr/>
        <a:lstStyle/>
        <a:p>
          <a:endParaRPr lang="ru-RU"/>
        </a:p>
      </dgm:t>
    </dgm:pt>
    <dgm:pt modelId="{EC9673EC-88D7-464A-AD4B-DA0409178FED}" type="sibTrans" cxnId="{DF6948DE-5150-4E41-89B0-3F31EBACEFF1}">
      <dgm:prSet/>
      <dgm:spPr/>
      <dgm:t>
        <a:bodyPr/>
        <a:lstStyle/>
        <a:p>
          <a:endParaRPr lang="ru-RU"/>
        </a:p>
      </dgm:t>
    </dgm:pt>
    <dgm:pt modelId="{83592445-4756-4FD3-ADE6-3B0E84FD00E3}">
      <dgm:prSet phldrT="[Текст]"/>
      <dgm:spPr/>
      <dgm:t>
        <a:bodyPr/>
        <a:lstStyle/>
        <a:p>
          <a:pPr rtl="0"/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 категория — с 18 до 25 лет</a:t>
          </a:r>
        </a:p>
        <a:p>
          <a:pPr rtl="0"/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II категория — с 25 до 35 лет</a:t>
          </a:r>
        </a:p>
        <a:p>
          <a:pPr rtl="0"/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III категория — </a:t>
          </a:r>
        </a:p>
        <a:p>
          <a:pPr rtl="0"/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 35 лет и старше</a:t>
          </a:r>
          <a:endParaRPr lang="ru-RU" dirty="0"/>
        </a:p>
      </dgm:t>
    </dgm:pt>
    <dgm:pt modelId="{2CF99D45-DF7A-4554-B2E2-87D0447F885F}" type="parTrans" cxnId="{B8B599D0-A1EC-444F-B8D2-1B2C080FDCD7}">
      <dgm:prSet/>
      <dgm:spPr/>
      <dgm:t>
        <a:bodyPr/>
        <a:lstStyle/>
        <a:p>
          <a:endParaRPr lang="ru-RU"/>
        </a:p>
      </dgm:t>
    </dgm:pt>
    <dgm:pt modelId="{D8E00086-D7B1-499C-AE71-139663E5E67B}" type="sibTrans" cxnId="{B8B599D0-A1EC-444F-B8D2-1B2C080FDCD7}">
      <dgm:prSet/>
      <dgm:spPr/>
      <dgm:t>
        <a:bodyPr/>
        <a:lstStyle/>
        <a:p>
          <a:endParaRPr lang="ru-RU"/>
        </a:p>
      </dgm:t>
    </dgm:pt>
    <dgm:pt modelId="{7D13D4BB-E8A1-4583-A225-36175BB63C67}">
      <dgm:prSet phldrT="[Текст]"/>
      <dgm:spPr/>
      <dgm:t>
        <a:bodyPr/>
        <a:lstStyle/>
        <a:p>
          <a:r>
            <a:rPr lang="ru-RU" dirty="0" smtClean="0"/>
            <a:t>Женщины </a:t>
          </a:r>
          <a:endParaRPr lang="ru-RU" dirty="0"/>
        </a:p>
      </dgm:t>
    </dgm:pt>
    <dgm:pt modelId="{B47BC7F9-8086-404C-80F1-BB46453C4852}" type="parTrans" cxnId="{0E170841-C8C5-4C16-99B2-ABB957F12BF9}">
      <dgm:prSet/>
      <dgm:spPr/>
      <dgm:t>
        <a:bodyPr/>
        <a:lstStyle/>
        <a:p>
          <a:endParaRPr lang="ru-RU"/>
        </a:p>
      </dgm:t>
    </dgm:pt>
    <dgm:pt modelId="{4EAF18EA-69E7-4008-9C72-3194544767E7}" type="sibTrans" cxnId="{0E170841-C8C5-4C16-99B2-ABB957F12BF9}">
      <dgm:prSet/>
      <dgm:spPr/>
      <dgm:t>
        <a:bodyPr/>
        <a:lstStyle/>
        <a:p>
          <a:endParaRPr lang="ru-RU"/>
        </a:p>
      </dgm:t>
    </dgm:pt>
    <dgm:pt modelId="{A8B8DE5C-9440-46FA-9BC2-D2739403FB5C}">
      <dgm:prSet phldrT="[Текст]"/>
      <dgm:spPr/>
      <dgm:t>
        <a:bodyPr/>
        <a:lstStyle/>
        <a:p>
          <a:pPr rtl="0"/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 категория — с 17 до 25 лет</a:t>
          </a:r>
        </a:p>
        <a:p>
          <a:pPr rtl="0"/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II категория — с 25 до 32 лет</a:t>
          </a:r>
        </a:p>
        <a:p>
          <a:pPr rtl="0"/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III категория — с 32 лет и старше</a:t>
          </a:r>
          <a:endParaRPr lang="ru-RU" dirty="0"/>
        </a:p>
      </dgm:t>
    </dgm:pt>
    <dgm:pt modelId="{D6108099-77FB-4E90-B7F2-9C3701EB6EF7}" type="parTrans" cxnId="{B8DE2ED1-721D-4F98-A6FC-F3B6C54FF8F2}">
      <dgm:prSet/>
      <dgm:spPr/>
      <dgm:t>
        <a:bodyPr/>
        <a:lstStyle/>
        <a:p>
          <a:endParaRPr lang="ru-RU"/>
        </a:p>
      </dgm:t>
    </dgm:pt>
    <dgm:pt modelId="{99495DB0-EEA2-495F-81C5-4161A135D3AB}" type="sibTrans" cxnId="{B8DE2ED1-721D-4F98-A6FC-F3B6C54FF8F2}">
      <dgm:prSet/>
      <dgm:spPr/>
      <dgm:t>
        <a:bodyPr/>
        <a:lstStyle/>
        <a:p>
          <a:endParaRPr lang="ru-RU"/>
        </a:p>
      </dgm:t>
    </dgm:pt>
    <dgm:pt modelId="{52072C80-7B30-4F9E-BFEF-1780B09D50EC}" type="pres">
      <dgm:prSet presAssocID="{354BB83B-96EA-4FBD-B092-4299D56E5D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BB1C5E-71AE-48C9-80C6-01D34462E1C0}" type="pres">
      <dgm:prSet presAssocID="{BC25C535-FB89-4B09-8F18-CB7EEC68AD13}" presName="root" presStyleCnt="0"/>
      <dgm:spPr/>
    </dgm:pt>
    <dgm:pt modelId="{D3FC24EE-C78B-4724-B595-41DEEF482CCB}" type="pres">
      <dgm:prSet presAssocID="{BC25C535-FB89-4B09-8F18-CB7EEC68AD13}" presName="rootComposite" presStyleCnt="0"/>
      <dgm:spPr/>
    </dgm:pt>
    <dgm:pt modelId="{AF8CFE14-292D-4FB3-BAE4-2B594EAE7BA5}" type="pres">
      <dgm:prSet presAssocID="{BC25C535-FB89-4B09-8F18-CB7EEC68AD13}" presName="rootText" presStyleLbl="node1" presStyleIdx="0" presStyleCnt="2" custScaleY="35877"/>
      <dgm:spPr/>
      <dgm:t>
        <a:bodyPr/>
        <a:lstStyle/>
        <a:p>
          <a:endParaRPr lang="ru-RU"/>
        </a:p>
      </dgm:t>
    </dgm:pt>
    <dgm:pt modelId="{10E86124-9EA7-494E-9749-83F39A099CEC}" type="pres">
      <dgm:prSet presAssocID="{BC25C535-FB89-4B09-8F18-CB7EEC68AD1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85730CD-C861-42D9-9BEF-B4C086590AB4}" type="pres">
      <dgm:prSet presAssocID="{BC25C535-FB89-4B09-8F18-CB7EEC68AD13}" presName="childShape" presStyleCnt="0"/>
      <dgm:spPr/>
    </dgm:pt>
    <dgm:pt modelId="{832CBE48-5EB4-48DE-9AA3-E313E7F3B8F7}" type="pres">
      <dgm:prSet presAssocID="{2CF99D45-DF7A-4554-B2E2-87D0447F885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03FBE52-C9F3-434F-B625-D50DBEAAA7A5}" type="pres">
      <dgm:prSet presAssocID="{83592445-4756-4FD3-ADE6-3B0E84FD00E3}" presName="childText" presStyleLbl="bgAcc1" presStyleIdx="0" presStyleCnt="2" custScaleX="98757" custScaleY="14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CED04-6AA2-4CF6-8471-ECF7EEAB3C22}" type="pres">
      <dgm:prSet presAssocID="{7D13D4BB-E8A1-4583-A225-36175BB63C67}" presName="root" presStyleCnt="0"/>
      <dgm:spPr/>
    </dgm:pt>
    <dgm:pt modelId="{2BCEA24B-3487-4AB1-918E-E0C144785BA3}" type="pres">
      <dgm:prSet presAssocID="{7D13D4BB-E8A1-4583-A225-36175BB63C67}" presName="rootComposite" presStyleCnt="0"/>
      <dgm:spPr/>
    </dgm:pt>
    <dgm:pt modelId="{858F9DA5-C3DE-46D7-9789-62841AA96265}" type="pres">
      <dgm:prSet presAssocID="{7D13D4BB-E8A1-4583-A225-36175BB63C67}" presName="rootText" presStyleLbl="node1" presStyleIdx="1" presStyleCnt="2" custScaleY="37339"/>
      <dgm:spPr/>
      <dgm:t>
        <a:bodyPr/>
        <a:lstStyle/>
        <a:p>
          <a:endParaRPr lang="ru-RU"/>
        </a:p>
      </dgm:t>
    </dgm:pt>
    <dgm:pt modelId="{2C51CCD7-E7BD-48D5-97EA-FE4D0E31BED5}" type="pres">
      <dgm:prSet presAssocID="{7D13D4BB-E8A1-4583-A225-36175BB63C6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75B2574-76B9-4573-9071-824EF8594C1C}" type="pres">
      <dgm:prSet presAssocID="{7D13D4BB-E8A1-4583-A225-36175BB63C67}" presName="childShape" presStyleCnt="0"/>
      <dgm:spPr/>
    </dgm:pt>
    <dgm:pt modelId="{3E9D71F5-B9CC-47F7-A79F-3F8DE79DBCFB}" type="pres">
      <dgm:prSet presAssocID="{D6108099-77FB-4E90-B7F2-9C3701EB6EF7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71DB13E-A4ED-40D3-A168-B3B2BCDC15FE}" type="pres">
      <dgm:prSet presAssocID="{A8B8DE5C-9440-46FA-9BC2-D2739403FB5C}" presName="childText" presStyleLbl="bgAcc1" presStyleIdx="1" presStyleCnt="2" custScaleY="138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A29CF9-76C5-4B77-AE02-B6BFDA988335}" type="presOf" srcId="{2CF99D45-DF7A-4554-B2E2-87D0447F885F}" destId="{832CBE48-5EB4-48DE-9AA3-E313E7F3B8F7}" srcOrd="0" destOrd="0" presId="urn:microsoft.com/office/officeart/2005/8/layout/hierarchy3"/>
    <dgm:cxn modelId="{671B5297-A9E6-4D2A-81FD-F94F3AA35720}" type="presOf" srcId="{7D13D4BB-E8A1-4583-A225-36175BB63C67}" destId="{2C51CCD7-E7BD-48D5-97EA-FE4D0E31BED5}" srcOrd="1" destOrd="0" presId="urn:microsoft.com/office/officeart/2005/8/layout/hierarchy3"/>
    <dgm:cxn modelId="{DF6948DE-5150-4E41-89B0-3F31EBACEFF1}" srcId="{354BB83B-96EA-4FBD-B092-4299D56E5D22}" destId="{BC25C535-FB89-4B09-8F18-CB7EEC68AD13}" srcOrd="0" destOrd="0" parTransId="{8790FBFC-4627-4AF8-A38C-418FFE318B76}" sibTransId="{EC9673EC-88D7-464A-AD4B-DA0409178FED}"/>
    <dgm:cxn modelId="{B8DE2ED1-721D-4F98-A6FC-F3B6C54FF8F2}" srcId="{7D13D4BB-E8A1-4583-A225-36175BB63C67}" destId="{A8B8DE5C-9440-46FA-9BC2-D2739403FB5C}" srcOrd="0" destOrd="0" parTransId="{D6108099-77FB-4E90-B7F2-9C3701EB6EF7}" sibTransId="{99495DB0-EEA2-495F-81C5-4161A135D3AB}"/>
    <dgm:cxn modelId="{A42D59C7-7EF9-4268-9A14-1EB468E1EB7E}" type="presOf" srcId="{7D13D4BB-E8A1-4583-A225-36175BB63C67}" destId="{858F9DA5-C3DE-46D7-9789-62841AA96265}" srcOrd="0" destOrd="0" presId="urn:microsoft.com/office/officeart/2005/8/layout/hierarchy3"/>
    <dgm:cxn modelId="{B8B599D0-A1EC-444F-B8D2-1B2C080FDCD7}" srcId="{BC25C535-FB89-4B09-8F18-CB7EEC68AD13}" destId="{83592445-4756-4FD3-ADE6-3B0E84FD00E3}" srcOrd="0" destOrd="0" parTransId="{2CF99D45-DF7A-4554-B2E2-87D0447F885F}" sibTransId="{D8E00086-D7B1-499C-AE71-139663E5E67B}"/>
    <dgm:cxn modelId="{A1EF0711-01B1-4CDA-A430-4F75D8F405E3}" type="presOf" srcId="{83592445-4756-4FD3-ADE6-3B0E84FD00E3}" destId="{903FBE52-C9F3-434F-B625-D50DBEAAA7A5}" srcOrd="0" destOrd="0" presId="urn:microsoft.com/office/officeart/2005/8/layout/hierarchy3"/>
    <dgm:cxn modelId="{5D6697E0-2EB3-4314-B717-E84CC5E4FD21}" type="presOf" srcId="{BC25C535-FB89-4B09-8F18-CB7EEC68AD13}" destId="{AF8CFE14-292D-4FB3-BAE4-2B594EAE7BA5}" srcOrd="0" destOrd="0" presId="urn:microsoft.com/office/officeart/2005/8/layout/hierarchy3"/>
    <dgm:cxn modelId="{2820E0BC-4F95-4FB7-B181-01CA36E16691}" type="presOf" srcId="{354BB83B-96EA-4FBD-B092-4299D56E5D22}" destId="{52072C80-7B30-4F9E-BFEF-1780B09D50EC}" srcOrd="0" destOrd="0" presId="urn:microsoft.com/office/officeart/2005/8/layout/hierarchy3"/>
    <dgm:cxn modelId="{B41F4566-BAF4-45C8-855C-40158DC4076B}" type="presOf" srcId="{BC25C535-FB89-4B09-8F18-CB7EEC68AD13}" destId="{10E86124-9EA7-494E-9749-83F39A099CEC}" srcOrd="1" destOrd="0" presId="urn:microsoft.com/office/officeart/2005/8/layout/hierarchy3"/>
    <dgm:cxn modelId="{0E170841-C8C5-4C16-99B2-ABB957F12BF9}" srcId="{354BB83B-96EA-4FBD-B092-4299D56E5D22}" destId="{7D13D4BB-E8A1-4583-A225-36175BB63C67}" srcOrd="1" destOrd="0" parTransId="{B47BC7F9-8086-404C-80F1-BB46453C4852}" sibTransId="{4EAF18EA-69E7-4008-9C72-3194544767E7}"/>
    <dgm:cxn modelId="{F7E7A3CF-6A52-4253-880C-94321CE8B5F5}" type="presOf" srcId="{A8B8DE5C-9440-46FA-9BC2-D2739403FB5C}" destId="{F71DB13E-A4ED-40D3-A168-B3B2BCDC15FE}" srcOrd="0" destOrd="0" presId="urn:microsoft.com/office/officeart/2005/8/layout/hierarchy3"/>
    <dgm:cxn modelId="{2DE84249-72F9-4E73-AD59-DE86B3F51058}" type="presOf" srcId="{D6108099-77FB-4E90-B7F2-9C3701EB6EF7}" destId="{3E9D71F5-B9CC-47F7-A79F-3F8DE79DBCFB}" srcOrd="0" destOrd="0" presId="urn:microsoft.com/office/officeart/2005/8/layout/hierarchy3"/>
    <dgm:cxn modelId="{60BE173E-A29E-4E1D-9920-327B5BBF86E6}" type="presParOf" srcId="{52072C80-7B30-4F9E-BFEF-1780B09D50EC}" destId="{34BB1C5E-71AE-48C9-80C6-01D34462E1C0}" srcOrd="0" destOrd="0" presId="urn:microsoft.com/office/officeart/2005/8/layout/hierarchy3"/>
    <dgm:cxn modelId="{FA25F58C-70C0-4220-97AB-73F5962A17C7}" type="presParOf" srcId="{34BB1C5E-71AE-48C9-80C6-01D34462E1C0}" destId="{D3FC24EE-C78B-4724-B595-41DEEF482CCB}" srcOrd="0" destOrd="0" presId="urn:microsoft.com/office/officeart/2005/8/layout/hierarchy3"/>
    <dgm:cxn modelId="{9088B073-0269-4788-B77D-159355327201}" type="presParOf" srcId="{D3FC24EE-C78B-4724-B595-41DEEF482CCB}" destId="{AF8CFE14-292D-4FB3-BAE4-2B594EAE7BA5}" srcOrd="0" destOrd="0" presId="urn:microsoft.com/office/officeart/2005/8/layout/hierarchy3"/>
    <dgm:cxn modelId="{A1006D66-C16A-4A5B-AA2F-87650C3788C9}" type="presParOf" srcId="{D3FC24EE-C78B-4724-B595-41DEEF482CCB}" destId="{10E86124-9EA7-494E-9749-83F39A099CEC}" srcOrd="1" destOrd="0" presId="urn:microsoft.com/office/officeart/2005/8/layout/hierarchy3"/>
    <dgm:cxn modelId="{A54935EA-DE6B-4D77-A7F5-97175DAC1235}" type="presParOf" srcId="{34BB1C5E-71AE-48C9-80C6-01D34462E1C0}" destId="{185730CD-C861-42D9-9BEF-B4C086590AB4}" srcOrd="1" destOrd="0" presId="urn:microsoft.com/office/officeart/2005/8/layout/hierarchy3"/>
    <dgm:cxn modelId="{A10C8992-4C35-47D8-AE10-8EF1516D1310}" type="presParOf" srcId="{185730CD-C861-42D9-9BEF-B4C086590AB4}" destId="{832CBE48-5EB4-48DE-9AA3-E313E7F3B8F7}" srcOrd="0" destOrd="0" presId="urn:microsoft.com/office/officeart/2005/8/layout/hierarchy3"/>
    <dgm:cxn modelId="{F3F06F73-10F5-4AD5-AA49-59F78EF8FFC3}" type="presParOf" srcId="{185730CD-C861-42D9-9BEF-B4C086590AB4}" destId="{903FBE52-C9F3-434F-B625-D50DBEAAA7A5}" srcOrd="1" destOrd="0" presId="urn:microsoft.com/office/officeart/2005/8/layout/hierarchy3"/>
    <dgm:cxn modelId="{1A57BEA2-90E7-4629-9210-575F1B87A0F6}" type="presParOf" srcId="{52072C80-7B30-4F9E-BFEF-1780B09D50EC}" destId="{3E7CED04-6AA2-4CF6-8471-ECF7EEAB3C22}" srcOrd="1" destOrd="0" presId="urn:microsoft.com/office/officeart/2005/8/layout/hierarchy3"/>
    <dgm:cxn modelId="{EA3BE1F5-B067-4875-88AC-75FE37B98B65}" type="presParOf" srcId="{3E7CED04-6AA2-4CF6-8471-ECF7EEAB3C22}" destId="{2BCEA24B-3487-4AB1-918E-E0C144785BA3}" srcOrd="0" destOrd="0" presId="urn:microsoft.com/office/officeart/2005/8/layout/hierarchy3"/>
    <dgm:cxn modelId="{B24D081A-DF2F-4269-9A24-1FD1B12F0B76}" type="presParOf" srcId="{2BCEA24B-3487-4AB1-918E-E0C144785BA3}" destId="{858F9DA5-C3DE-46D7-9789-62841AA96265}" srcOrd="0" destOrd="0" presId="urn:microsoft.com/office/officeart/2005/8/layout/hierarchy3"/>
    <dgm:cxn modelId="{15F1FF2A-8625-4A1A-B185-E68BC4DA2A2A}" type="presParOf" srcId="{2BCEA24B-3487-4AB1-918E-E0C144785BA3}" destId="{2C51CCD7-E7BD-48D5-97EA-FE4D0E31BED5}" srcOrd="1" destOrd="0" presId="urn:microsoft.com/office/officeart/2005/8/layout/hierarchy3"/>
    <dgm:cxn modelId="{98881421-D8C2-4771-A71F-B48DD2B5E768}" type="presParOf" srcId="{3E7CED04-6AA2-4CF6-8471-ECF7EEAB3C22}" destId="{B75B2574-76B9-4573-9071-824EF8594C1C}" srcOrd="1" destOrd="0" presId="urn:microsoft.com/office/officeart/2005/8/layout/hierarchy3"/>
    <dgm:cxn modelId="{EF4F32DD-02B3-4920-809F-AF509610B090}" type="presParOf" srcId="{B75B2574-76B9-4573-9071-824EF8594C1C}" destId="{3E9D71F5-B9CC-47F7-A79F-3F8DE79DBCFB}" srcOrd="0" destOrd="0" presId="urn:microsoft.com/office/officeart/2005/8/layout/hierarchy3"/>
    <dgm:cxn modelId="{DFDAC54F-041B-464F-ABFF-EA4DFB25CA3C}" type="presParOf" srcId="{B75B2574-76B9-4573-9071-824EF8594C1C}" destId="{F71DB13E-A4ED-40D3-A168-B3B2BCDC15F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235AB-F520-45C6-BC96-897E9CDFD8E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4BEF6-9033-4876-8C49-A8F52221DF53}">
      <dgm:prSet phldrT="[Текст]" custT="1"/>
      <dgm:spPr/>
      <dgm:t>
        <a:bodyPr/>
        <a:lstStyle/>
        <a:p>
          <a:r>
            <a:rPr lang="en-US" sz="2200" b="1" dirty="0" smtClean="0"/>
            <a:t>I </a:t>
          </a:r>
          <a:r>
            <a:rPr lang="ru-RU" sz="2200" b="1" dirty="0" smtClean="0"/>
            <a:t>ступень «Смелые и ловкие» </a:t>
          </a:r>
        </a:p>
      </dgm:t>
    </dgm:pt>
    <dgm:pt modelId="{BE850F04-7A11-46FA-94A2-F0B1F1804D91}" type="parTrans" cxnId="{FBD183E5-8D8F-4897-B9ED-83E238A2F2CB}">
      <dgm:prSet/>
      <dgm:spPr/>
      <dgm:t>
        <a:bodyPr/>
        <a:lstStyle/>
        <a:p>
          <a:endParaRPr lang="ru-RU" sz="2400" b="1"/>
        </a:p>
      </dgm:t>
    </dgm:pt>
    <dgm:pt modelId="{A629EBA5-D798-4CF7-BC48-28367F771A92}" type="sibTrans" cxnId="{FBD183E5-8D8F-4897-B9ED-83E238A2F2CB}">
      <dgm:prSet/>
      <dgm:spPr/>
      <dgm:t>
        <a:bodyPr/>
        <a:lstStyle/>
        <a:p>
          <a:endParaRPr lang="ru-RU" sz="2400" b="1"/>
        </a:p>
      </dgm:t>
    </dgm:pt>
    <dgm:pt modelId="{AC2FD13D-6B23-4365-822F-2658B1B75CDB}">
      <dgm:prSet phldrT="[Текст]" custT="1"/>
      <dgm:spPr/>
      <dgm:t>
        <a:bodyPr/>
        <a:lstStyle/>
        <a:p>
          <a:r>
            <a:rPr lang="en-US" sz="2200" b="1" dirty="0" smtClean="0"/>
            <a:t>II </a:t>
          </a:r>
          <a:r>
            <a:rPr lang="ru-RU" sz="2200" b="1" dirty="0" smtClean="0"/>
            <a:t>ступень — «Спортивная смена»</a:t>
          </a:r>
        </a:p>
      </dgm:t>
    </dgm:pt>
    <dgm:pt modelId="{FD165D96-02C8-4E06-A8A5-8061E25E5D3A}" type="parTrans" cxnId="{CB89A146-572D-4E83-BD21-5B884DB63147}">
      <dgm:prSet/>
      <dgm:spPr/>
      <dgm:t>
        <a:bodyPr/>
        <a:lstStyle/>
        <a:p>
          <a:endParaRPr lang="ru-RU" sz="2400" b="1"/>
        </a:p>
      </dgm:t>
    </dgm:pt>
    <dgm:pt modelId="{5B18F424-0870-400F-A168-D28BB88A3DF6}" type="sibTrans" cxnId="{CB89A146-572D-4E83-BD21-5B884DB63147}">
      <dgm:prSet/>
      <dgm:spPr/>
      <dgm:t>
        <a:bodyPr/>
        <a:lstStyle/>
        <a:p>
          <a:endParaRPr lang="ru-RU" sz="2400" b="1"/>
        </a:p>
      </dgm:t>
    </dgm:pt>
    <dgm:pt modelId="{E8F42D20-9436-42A8-B69F-E2BD5AA068BC}">
      <dgm:prSet phldrT="[Текст]" custT="1"/>
      <dgm:spPr/>
      <dgm:t>
        <a:bodyPr/>
        <a:lstStyle/>
        <a:p>
          <a:r>
            <a:rPr lang="en-US" sz="2200" b="1" dirty="0" smtClean="0"/>
            <a:t>III </a:t>
          </a:r>
          <a:r>
            <a:rPr lang="ru-RU" sz="2200" b="1" dirty="0" smtClean="0"/>
            <a:t>ступень — «Сила и мужество»</a:t>
          </a:r>
        </a:p>
      </dgm:t>
    </dgm:pt>
    <dgm:pt modelId="{25121073-A921-48F6-B453-63A7F407DF73}" type="parTrans" cxnId="{1F5B4690-958D-4E9C-ACED-20CADAF4E343}">
      <dgm:prSet/>
      <dgm:spPr/>
      <dgm:t>
        <a:bodyPr/>
        <a:lstStyle/>
        <a:p>
          <a:endParaRPr lang="ru-RU" sz="2400" b="1"/>
        </a:p>
      </dgm:t>
    </dgm:pt>
    <dgm:pt modelId="{ABEC90EE-261D-4C28-9F14-CDCD46CB8C81}" type="sibTrans" cxnId="{1F5B4690-958D-4E9C-ACED-20CADAF4E343}">
      <dgm:prSet/>
      <dgm:spPr/>
      <dgm:t>
        <a:bodyPr/>
        <a:lstStyle/>
        <a:p>
          <a:endParaRPr lang="ru-RU" sz="2400" b="1"/>
        </a:p>
      </dgm:t>
    </dgm:pt>
    <dgm:pt modelId="{16C90FF0-C560-4629-B1DC-30437F3C7EF9}">
      <dgm:prSet phldrT="[Текст]" custT="1"/>
      <dgm:spPr/>
      <dgm:t>
        <a:bodyPr/>
        <a:lstStyle/>
        <a:p>
          <a:r>
            <a:rPr lang="ru-RU" sz="2200" b="1" dirty="0" smtClean="0"/>
            <a:t>IV ступень — «Физическое совершенство» </a:t>
          </a:r>
        </a:p>
      </dgm:t>
    </dgm:pt>
    <dgm:pt modelId="{7494F5E3-0021-4F5B-AA47-AD9F7B663874}" type="parTrans" cxnId="{CFED6F36-2283-4FCE-8098-D99CE0E02A24}">
      <dgm:prSet/>
      <dgm:spPr/>
      <dgm:t>
        <a:bodyPr/>
        <a:lstStyle/>
        <a:p>
          <a:endParaRPr lang="ru-RU" sz="2400" b="1"/>
        </a:p>
      </dgm:t>
    </dgm:pt>
    <dgm:pt modelId="{530BA804-7654-4234-9272-A810FA25DC9D}" type="sibTrans" cxnId="{CFED6F36-2283-4FCE-8098-D99CE0E02A24}">
      <dgm:prSet/>
      <dgm:spPr/>
      <dgm:t>
        <a:bodyPr/>
        <a:lstStyle/>
        <a:p>
          <a:endParaRPr lang="ru-RU" sz="2400" b="1"/>
        </a:p>
      </dgm:t>
    </dgm:pt>
    <dgm:pt modelId="{4A634DD3-C0E2-4F41-83DA-59496ECE9D65}">
      <dgm:prSet phldrT="[Текст]" custT="1"/>
      <dgm:spPr/>
      <dgm:t>
        <a:bodyPr/>
        <a:lstStyle/>
        <a:p>
          <a:r>
            <a:rPr lang="ru-RU" sz="2200" b="1" dirty="0" smtClean="0"/>
            <a:t>V ступень — «Бодрость и здоровье» </a:t>
          </a:r>
        </a:p>
      </dgm:t>
    </dgm:pt>
    <dgm:pt modelId="{7D53642C-AE9D-40D8-A921-C57F08AB59FF}" type="parTrans" cxnId="{C1F452D5-89BA-4625-9CF3-8DEA589677FF}">
      <dgm:prSet/>
      <dgm:spPr/>
      <dgm:t>
        <a:bodyPr/>
        <a:lstStyle/>
        <a:p>
          <a:endParaRPr lang="ru-RU" sz="2400" b="1"/>
        </a:p>
      </dgm:t>
    </dgm:pt>
    <dgm:pt modelId="{7E4D9EF9-9D69-4F40-8779-E35554DFEB83}" type="sibTrans" cxnId="{C1F452D5-89BA-4625-9CF3-8DEA589677FF}">
      <dgm:prSet/>
      <dgm:spPr/>
      <dgm:t>
        <a:bodyPr/>
        <a:lstStyle/>
        <a:p>
          <a:endParaRPr lang="ru-RU" sz="2400" b="1"/>
        </a:p>
      </dgm:t>
    </dgm:pt>
    <dgm:pt modelId="{C2661C63-65AD-415F-A2FA-14B2AE4DA1E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2060"/>
              </a:solidFill>
            </a:rPr>
            <a:t> </a:t>
          </a:r>
          <a:r>
            <a:rPr lang="ru-RU" sz="2200" b="1" dirty="0" smtClean="0">
              <a:solidFill>
                <a:srgbClr val="002060"/>
              </a:solidFill>
            </a:rPr>
            <a:t>Для школьников 10-13 лет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9FDEA441-B91F-4801-959B-CAC85079E460}" type="parTrans" cxnId="{4479275F-C87D-49B8-9389-66F9164594F8}">
      <dgm:prSet/>
      <dgm:spPr/>
      <dgm:t>
        <a:bodyPr/>
        <a:lstStyle/>
        <a:p>
          <a:endParaRPr lang="ru-RU" sz="2000"/>
        </a:p>
      </dgm:t>
    </dgm:pt>
    <dgm:pt modelId="{8D1AB2F2-AC44-486F-8525-81EC2753506B}" type="sibTrans" cxnId="{4479275F-C87D-49B8-9389-66F9164594F8}">
      <dgm:prSet/>
      <dgm:spPr/>
      <dgm:t>
        <a:bodyPr/>
        <a:lstStyle/>
        <a:p>
          <a:endParaRPr lang="ru-RU" sz="2000"/>
        </a:p>
      </dgm:t>
    </dgm:pt>
    <dgm:pt modelId="{004515AF-1EAE-44DC-800F-FD764FDCF7E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solidFill>
                <a:srgbClr val="002060"/>
              </a:solidFill>
            </a:rPr>
            <a:t> Для подростков 14-15 лет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F680B6A1-C3CC-40E6-9814-3F32DBF67074}" type="parTrans" cxnId="{FFDA29A2-E750-40EA-BC60-CFF9BDA4998D}">
      <dgm:prSet/>
      <dgm:spPr/>
      <dgm:t>
        <a:bodyPr/>
        <a:lstStyle/>
        <a:p>
          <a:endParaRPr lang="ru-RU" sz="2000"/>
        </a:p>
      </dgm:t>
    </dgm:pt>
    <dgm:pt modelId="{E5A2BB19-22C3-4B3B-89B9-6F7D341D0EAC}" type="sibTrans" cxnId="{FFDA29A2-E750-40EA-BC60-CFF9BDA4998D}">
      <dgm:prSet/>
      <dgm:spPr/>
      <dgm:t>
        <a:bodyPr/>
        <a:lstStyle/>
        <a:p>
          <a:endParaRPr lang="ru-RU" sz="2000"/>
        </a:p>
      </dgm:t>
    </dgm:pt>
    <dgm:pt modelId="{B43EF0B3-889E-4B7D-A670-67D59F16130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2060"/>
              </a:solidFill>
            </a:rPr>
            <a:t> Для юношей и девушек 16-18 лет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19C9115D-99A1-4628-B979-E8C0D290D458}" type="parTrans" cxnId="{40125001-A75F-4F07-8728-10C9CBC64BB2}">
      <dgm:prSet/>
      <dgm:spPr/>
      <dgm:t>
        <a:bodyPr/>
        <a:lstStyle/>
        <a:p>
          <a:endParaRPr lang="ru-RU" sz="2000"/>
        </a:p>
      </dgm:t>
    </dgm:pt>
    <dgm:pt modelId="{844247D7-ED3C-4140-B054-C7960AB79C25}" type="sibTrans" cxnId="{40125001-A75F-4F07-8728-10C9CBC64BB2}">
      <dgm:prSet/>
      <dgm:spPr/>
      <dgm:t>
        <a:bodyPr/>
        <a:lstStyle/>
        <a:p>
          <a:endParaRPr lang="ru-RU" sz="2000"/>
        </a:p>
      </dgm:t>
    </dgm:pt>
    <dgm:pt modelId="{7ADD4C12-4DD2-4856-9D81-C450E5DC1E5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 smtClean="0">
              <a:solidFill>
                <a:srgbClr val="002060"/>
              </a:solidFill>
            </a:rPr>
            <a:t> Для мужчин 19-39 лет женщин 19-34  лет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D844AD4C-C94F-4159-8C4E-A8D5B1B534AF}" type="parTrans" cxnId="{159C3396-DC63-40F4-A605-1F7D904BDBA8}">
      <dgm:prSet/>
      <dgm:spPr/>
      <dgm:t>
        <a:bodyPr/>
        <a:lstStyle/>
        <a:p>
          <a:endParaRPr lang="ru-RU" sz="2000"/>
        </a:p>
      </dgm:t>
    </dgm:pt>
    <dgm:pt modelId="{EE2C4E4B-FC46-49E4-A03B-A56F4C7547A5}" type="sibTrans" cxnId="{159C3396-DC63-40F4-A605-1F7D904BDBA8}">
      <dgm:prSet/>
      <dgm:spPr/>
      <dgm:t>
        <a:bodyPr/>
        <a:lstStyle/>
        <a:p>
          <a:endParaRPr lang="ru-RU" sz="2000"/>
        </a:p>
      </dgm:t>
    </dgm:pt>
    <dgm:pt modelId="{984D8B0B-9858-4106-9948-3A4B8D1338FB}">
      <dgm:prSet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</a:rPr>
            <a:t>Для мужчин 40-60 лет и женщин 35- 55 лет</a:t>
          </a:r>
          <a:endParaRPr lang="ru-RU" sz="2200" dirty="0">
            <a:solidFill>
              <a:srgbClr val="002060"/>
            </a:solidFill>
          </a:endParaRPr>
        </a:p>
      </dgm:t>
    </dgm:pt>
    <dgm:pt modelId="{4EBF98DB-B74A-4921-B19F-2FD05A6764CC}" type="parTrans" cxnId="{538B2A8D-5166-4C87-B8E9-84FBA4F8DB6D}">
      <dgm:prSet/>
      <dgm:spPr/>
      <dgm:t>
        <a:bodyPr/>
        <a:lstStyle/>
        <a:p>
          <a:endParaRPr lang="ru-RU" sz="2000"/>
        </a:p>
      </dgm:t>
    </dgm:pt>
    <dgm:pt modelId="{B8BB0108-45D0-4460-BA78-04CF1CE9BB52}" type="sibTrans" cxnId="{538B2A8D-5166-4C87-B8E9-84FBA4F8DB6D}">
      <dgm:prSet/>
      <dgm:spPr/>
      <dgm:t>
        <a:bodyPr/>
        <a:lstStyle/>
        <a:p>
          <a:endParaRPr lang="ru-RU" sz="2000"/>
        </a:p>
      </dgm:t>
    </dgm:pt>
    <dgm:pt modelId="{FAF372EA-7831-4D5D-88CA-32547E1DCCBB}" type="pres">
      <dgm:prSet presAssocID="{C93235AB-F520-45C6-BC96-897E9CDFD8E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3F7A85-ABD8-47BD-9101-DFD0551974BD}" type="pres">
      <dgm:prSet presAssocID="{55B4BEF6-9033-4876-8C49-A8F52221DF53}" presName="linNode" presStyleCnt="0"/>
      <dgm:spPr/>
    </dgm:pt>
    <dgm:pt modelId="{FEF82502-3FCD-41E9-99E2-47308AE83212}" type="pres">
      <dgm:prSet presAssocID="{55B4BEF6-9033-4876-8C49-A8F52221DF53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48D98-9F18-4B3B-9AF7-753194D7593A}" type="pres">
      <dgm:prSet presAssocID="{55B4BEF6-9033-4876-8C49-A8F52221DF53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C43E0-5212-40C8-A9B2-AB9B5A8A4BD6}" type="pres">
      <dgm:prSet presAssocID="{A629EBA5-D798-4CF7-BC48-28367F771A92}" presName="spacing" presStyleCnt="0"/>
      <dgm:spPr/>
    </dgm:pt>
    <dgm:pt modelId="{D0B4BB40-0B89-4E51-A64E-59A6FD81A902}" type="pres">
      <dgm:prSet presAssocID="{AC2FD13D-6B23-4365-822F-2658B1B75CDB}" presName="linNode" presStyleCnt="0"/>
      <dgm:spPr/>
    </dgm:pt>
    <dgm:pt modelId="{FF6AFC69-3C7B-4F97-8755-365C490854AD}" type="pres">
      <dgm:prSet presAssocID="{AC2FD13D-6B23-4365-822F-2658B1B75CDB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858E2-0ED6-44B8-8B11-2216331C1AEC}" type="pres">
      <dgm:prSet presAssocID="{AC2FD13D-6B23-4365-822F-2658B1B75CDB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ED867-52D7-4163-BADD-2F29A831849B}" type="pres">
      <dgm:prSet presAssocID="{5B18F424-0870-400F-A168-D28BB88A3DF6}" presName="spacing" presStyleCnt="0"/>
      <dgm:spPr/>
    </dgm:pt>
    <dgm:pt modelId="{C77A536D-D3A7-47E5-971D-3386115B4E07}" type="pres">
      <dgm:prSet presAssocID="{E8F42D20-9436-42A8-B69F-E2BD5AA068BC}" presName="linNode" presStyleCnt="0"/>
      <dgm:spPr/>
    </dgm:pt>
    <dgm:pt modelId="{A1EAE0CB-7791-43BF-B7E1-429AB8160D0A}" type="pres">
      <dgm:prSet presAssocID="{E8F42D20-9436-42A8-B69F-E2BD5AA068BC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7C24-7026-4A68-92EB-7124B584A67D}" type="pres">
      <dgm:prSet presAssocID="{E8F42D20-9436-42A8-B69F-E2BD5AA068BC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C1546-FA85-4718-AB67-227FB0EB7B96}" type="pres">
      <dgm:prSet presAssocID="{ABEC90EE-261D-4C28-9F14-CDCD46CB8C81}" presName="spacing" presStyleCnt="0"/>
      <dgm:spPr/>
    </dgm:pt>
    <dgm:pt modelId="{EAD9C61C-60AB-481E-B6F5-8AF2436E154D}" type="pres">
      <dgm:prSet presAssocID="{16C90FF0-C560-4629-B1DC-30437F3C7EF9}" presName="linNode" presStyleCnt="0"/>
      <dgm:spPr/>
    </dgm:pt>
    <dgm:pt modelId="{9620DA36-566E-43AC-98D3-EE70EB0534FA}" type="pres">
      <dgm:prSet presAssocID="{16C90FF0-C560-4629-B1DC-30437F3C7EF9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9AABD-447E-46C5-A7F6-C2433D82A244}" type="pres">
      <dgm:prSet presAssocID="{16C90FF0-C560-4629-B1DC-30437F3C7EF9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6E6F1-1FCA-43E2-A324-D1CACC711F42}" type="pres">
      <dgm:prSet presAssocID="{530BA804-7654-4234-9272-A810FA25DC9D}" presName="spacing" presStyleCnt="0"/>
      <dgm:spPr/>
    </dgm:pt>
    <dgm:pt modelId="{32AF5987-3201-43FE-A522-8806B4A3EE75}" type="pres">
      <dgm:prSet presAssocID="{4A634DD3-C0E2-4F41-83DA-59496ECE9D65}" presName="linNode" presStyleCnt="0"/>
      <dgm:spPr/>
    </dgm:pt>
    <dgm:pt modelId="{5AF99320-F64D-4843-956E-1823967DB2E9}" type="pres">
      <dgm:prSet presAssocID="{4A634DD3-C0E2-4F41-83DA-59496ECE9D65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71B5B-2360-4846-BB5E-9F413A8A4426}" type="pres">
      <dgm:prSet presAssocID="{4A634DD3-C0E2-4F41-83DA-59496ECE9D65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ED6F36-2283-4FCE-8098-D99CE0E02A24}" srcId="{C93235AB-F520-45C6-BC96-897E9CDFD8EF}" destId="{16C90FF0-C560-4629-B1DC-30437F3C7EF9}" srcOrd="3" destOrd="0" parTransId="{7494F5E3-0021-4F5B-AA47-AD9F7B663874}" sibTransId="{530BA804-7654-4234-9272-A810FA25DC9D}"/>
    <dgm:cxn modelId="{538B2A8D-5166-4C87-B8E9-84FBA4F8DB6D}" srcId="{4A634DD3-C0E2-4F41-83DA-59496ECE9D65}" destId="{984D8B0B-9858-4106-9948-3A4B8D1338FB}" srcOrd="0" destOrd="0" parTransId="{4EBF98DB-B74A-4921-B19F-2FD05A6764CC}" sibTransId="{B8BB0108-45D0-4460-BA78-04CF1CE9BB52}"/>
    <dgm:cxn modelId="{CB89A146-572D-4E83-BD21-5B884DB63147}" srcId="{C93235AB-F520-45C6-BC96-897E9CDFD8EF}" destId="{AC2FD13D-6B23-4365-822F-2658B1B75CDB}" srcOrd="1" destOrd="0" parTransId="{FD165D96-02C8-4E06-A8A5-8061E25E5D3A}" sibTransId="{5B18F424-0870-400F-A168-D28BB88A3DF6}"/>
    <dgm:cxn modelId="{3EC87980-FFC6-4588-A79C-E36A657D4280}" type="presOf" srcId="{E8F42D20-9436-42A8-B69F-E2BD5AA068BC}" destId="{A1EAE0CB-7791-43BF-B7E1-429AB8160D0A}" srcOrd="0" destOrd="0" presId="urn:microsoft.com/office/officeart/2005/8/layout/vList6"/>
    <dgm:cxn modelId="{69F771FF-918F-4932-9E24-97BD0B7DDCCD}" type="presOf" srcId="{004515AF-1EAE-44DC-800F-FD764FDCF7ED}" destId="{DBF858E2-0ED6-44B8-8B11-2216331C1AEC}" srcOrd="0" destOrd="0" presId="urn:microsoft.com/office/officeart/2005/8/layout/vList6"/>
    <dgm:cxn modelId="{917BEB13-B7B5-48A6-958B-FD1986DBAED3}" type="presOf" srcId="{7ADD4C12-4DD2-4856-9D81-C450E5DC1E5D}" destId="{13A9AABD-447E-46C5-A7F6-C2433D82A244}" srcOrd="0" destOrd="0" presId="urn:microsoft.com/office/officeart/2005/8/layout/vList6"/>
    <dgm:cxn modelId="{6B6F0F05-BACA-4260-821E-25870B20A7DB}" type="presOf" srcId="{16C90FF0-C560-4629-B1DC-30437F3C7EF9}" destId="{9620DA36-566E-43AC-98D3-EE70EB0534FA}" srcOrd="0" destOrd="0" presId="urn:microsoft.com/office/officeart/2005/8/layout/vList6"/>
    <dgm:cxn modelId="{54D57FCA-F0BA-4709-A174-653B7D787BA2}" type="presOf" srcId="{B43EF0B3-889E-4B7D-A670-67D59F161305}" destId="{17457C24-7026-4A68-92EB-7124B584A67D}" srcOrd="0" destOrd="0" presId="urn:microsoft.com/office/officeart/2005/8/layout/vList6"/>
    <dgm:cxn modelId="{FBD183E5-8D8F-4897-B9ED-83E238A2F2CB}" srcId="{C93235AB-F520-45C6-BC96-897E9CDFD8EF}" destId="{55B4BEF6-9033-4876-8C49-A8F52221DF53}" srcOrd="0" destOrd="0" parTransId="{BE850F04-7A11-46FA-94A2-F0B1F1804D91}" sibTransId="{A629EBA5-D798-4CF7-BC48-28367F771A92}"/>
    <dgm:cxn modelId="{A780A4EA-8FD6-4978-B5C8-1BF3F4E05424}" type="presOf" srcId="{C2661C63-65AD-415F-A2FA-14B2AE4DA1EB}" destId="{87E48D98-9F18-4B3B-9AF7-753194D7593A}" srcOrd="0" destOrd="0" presId="urn:microsoft.com/office/officeart/2005/8/layout/vList6"/>
    <dgm:cxn modelId="{A7673E09-B2A2-462A-A8F5-081F9C08D086}" type="presOf" srcId="{984D8B0B-9858-4106-9948-3A4B8D1338FB}" destId="{1B771B5B-2360-4846-BB5E-9F413A8A4426}" srcOrd="0" destOrd="0" presId="urn:microsoft.com/office/officeart/2005/8/layout/vList6"/>
    <dgm:cxn modelId="{7D9B5FA3-2DC0-4147-B9CE-990C5117DB6B}" type="presOf" srcId="{AC2FD13D-6B23-4365-822F-2658B1B75CDB}" destId="{FF6AFC69-3C7B-4F97-8755-365C490854AD}" srcOrd="0" destOrd="0" presId="urn:microsoft.com/office/officeart/2005/8/layout/vList6"/>
    <dgm:cxn modelId="{40125001-A75F-4F07-8728-10C9CBC64BB2}" srcId="{E8F42D20-9436-42A8-B69F-E2BD5AA068BC}" destId="{B43EF0B3-889E-4B7D-A670-67D59F161305}" srcOrd="0" destOrd="0" parTransId="{19C9115D-99A1-4628-B979-E8C0D290D458}" sibTransId="{844247D7-ED3C-4140-B054-C7960AB79C25}"/>
    <dgm:cxn modelId="{1F5B4690-958D-4E9C-ACED-20CADAF4E343}" srcId="{C93235AB-F520-45C6-BC96-897E9CDFD8EF}" destId="{E8F42D20-9436-42A8-B69F-E2BD5AA068BC}" srcOrd="2" destOrd="0" parTransId="{25121073-A921-48F6-B453-63A7F407DF73}" sibTransId="{ABEC90EE-261D-4C28-9F14-CDCD46CB8C81}"/>
    <dgm:cxn modelId="{4479275F-C87D-49B8-9389-66F9164594F8}" srcId="{55B4BEF6-9033-4876-8C49-A8F52221DF53}" destId="{C2661C63-65AD-415F-A2FA-14B2AE4DA1EB}" srcOrd="0" destOrd="0" parTransId="{9FDEA441-B91F-4801-959B-CAC85079E460}" sibTransId="{8D1AB2F2-AC44-486F-8525-81EC2753506B}"/>
    <dgm:cxn modelId="{FFDA29A2-E750-40EA-BC60-CFF9BDA4998D}" srcId="{AC2FD13D-6B23-4365-822F-2658B1B75CDB}" destId="{004515AF-1EAE-44DC-800F-FD764FDCF7ED}" srcOrd="0" destOrd="0" parTransId="{F680B6A1-C3CC-40E6-9814-3F32DBF67074}" sibTransId="{E5A2BB19-22C3-4B3B-89B9-6F7D341D0EAC}"/>
    <dgm:cxn modelId="{C1F452D5-89BA-4625-9CF3-8DEA589677FF}" srcId="{C93235AB-F520-45C6-BC96-897E9CDFD8EF}" destId="{4A634DD3-C0E2-4F41-83DA-59496ECE9D65}" srcOrd="4" destOrd="0" parTransId="{7D53642C-AE9D-40D8-A921-C57F08AB59FF}" sibTransId="{7E4D9EF9-9D69-4F40-8779-E35554DFEB83}"/>
    <dgm:cxn modelId="{AA55E5B7-8BBC-419C-A782-77E3653B5A5E}" type="presOf" srcId="{4A634DD3-C0E2-4F41-83DA-59496ECE9D65}" destId="{5AF99320-F64D-4843-956E-1823967DB2E9}" srcOrd="0" destOrd="0" presId="urn:microsoft.com/office/officeart/2005/8/layout/vList6"/>
    <dgm:cxn modelId="{159C3396-DC63-40F4-A605-1F7D904BDBA8}" srcId="{16C90FF0-C560-4629-B1DC-30437F3C7EF9}" destId="{7ADD4C12-4DD2-4856-9D81-C450E5DC1E5D}" srcOrd="0" destOrd="0" parTransId="{D844AD4C-C94F-4159-8C4E-A8D5B1B534AF}" sibTransId="{EE2C4E4B-FC46-49E4-A03B-A56F4C7547A5}"/>
    <dgm:cxn modelId="{D952F5BD-55F6-4C67-A16A-7CE50E6C063C}" type="presOf" srcId="{55B4BEF6-9033-4876-8C49-A8F52221DF53}" destId="{FEF82502-3FCD-41E9-99E2-47308AE83212}" srcOrd="0" destOrd="0" presId="urn:microsoft.com/office/officeart/2005/8/layout/vList6"/>
    <dgm:cxn modelId="{153ED5E0-3DE8-4D97-9D06-C17261794576}" type="presOf" srcId="{C93235AB-F520-45C6-BC96-897E9CDFD8EF}" destId="{FAF372EA-7831-4D5D-88CA-32547E1DCCBB}" srcOrd="0" destOrd="0" presId="urn:microsoft.com/office/officeart/2005/8/layout/vList6"/>
    <dgm:cxn modelId="{2AC57C98-3B54-4D8F-AF6B-81F72E4734D1}" type="presParOf" srcId="{FAF372EA-7831-4D5D-88CA-32547E1DCCBB}" destId="{9F3F7A85-ABD8-47BD-9101-DFD0551974BD}" srcOrd="0" destOrd="0" presId="urn:microsoft.com/office/officeart/2005/8/layout/vList6"/>
    <dgm:cxn modelId="{9B5E2221-20C4-42C9-AC14-802869E139E5}" type="presParOf" srcId="{9F3F7A85-ABD8-47BD-9101-DFD0551974BD}" destId="{FEF82502-3FCD-41E9-99E2-47308AE83212}" srcOrd="0" destOrd="0" presId="urn:microsoft.com/office/officeart/2005/8/layout/vList6"/>
    <dgm:cxn modelId="{7D9403A5-B933-4561-BBF3-02CEE25E4D5E}" type="presParOf" srcId="{9F3F7A85-ABD8-47BD-9101-DFD0551974BD}" destId="{87E48D98-9F18-4B3B-9AF7-753194D7593A}" srcOrd="1" destOrd="0" presId="urn:microsoft.com/office/officeart/2005/8/layout/vList6"/>
    <dgm:cxn modelId="{C3870E11-D7F2-45A8-9B0C-EE460B8891E7}" type="presParOf" srcId="{FAF372EA-7831-4D5D-88CA-32547E1DCCBB}" destId="{8E5C43E0-5212-40C8-A9B2-AB9B5A8A4BD6}" srcOrd="1" destOrd="0" presId="urn:microsoft.com/office/officeart/2005/8/layout/vList6"/>
    <dgm:cxn modelId="{1BB340DF-AB7E-4F8D-82EF-5829D0937C2B}" type="presParOf" srcId="{FAF372EA-7831-4D5D-88CA-32547E1DCCBB}" destId="{D0B4BB40-0B89-4E51-A64E-59A6FD81A902}" srcOrd="2" destOrd="0" presId="urn:microsoft.com/office/officeart/2005/8/layout/vList6"/>
    <dgm:cxn modelId="{7D4C2AB7-B8DE-4F6B-A6AB-C54B1DA2502C}" type="presParOf" srcId="{D0B4BB40-0B89-4E51-A64E-59A6FD81A902}" destId="{FF6AFC69-3C7B-4F97-8755-365C490854AD}" srcOrd="0" destOrd="0" presId="urn:microsoft.com/office/officeart/2005/8/layout/vList6"/>
    <dgm:cxn modelId="{5E023CE4-B231-4F20-8D75-68B2B318ED23}" type="presParOf" srcId="{D0B4BB40-0B89-4E51-A64E-59A6FD81A902}" destId="{DBF858E2-0ED6-44B8-8B11-2216331C1AEC}" srcOrd="1" destOrd="0" presId="urn:microsoft.com/office/officeart/2005/8/layout/vList6"/>
    <dgm:cxn modelId="{3C6FB517-761D-480A-A2DB-AE40C67850A2}" type="presParOf" srcId="{FAF372EA-7831-4D5D-88CA-32547E1DCCBB}" destId="{6ACED867-52D7-4163-BADD-2F29A831849B}" srcOrd="3" destOrd="0" presId="urn:microsoft.com/office/officeart/2005/8/layout/vList6"/>
    <dgm:cxn modelId="{2EB9BFD1-7C8B-4836-BEAC-65EEFE33BE41}" type="presParOf" srcId="{FAF372EA-7831-4D5D-88CA-32547E1DCCBB}" destId="{C77A536D-D3A7-47E5-971D-3386115B4E07}" srcOrd="4" destOrd="0" presId="urn:microsoft.com/office/officeart/2005/8/layout/vList6"/>
    <dgm:cxn modelId="{44564842-DC29-455E-AD3C-AF326C1EBECE}" type="presParOf" srcId="{C77A536D-D3A7-47E5-971D-3386115B4E07}" destId="{A1EAE0CB-7791-43BF-B7E1-429AB8160D0A}" srcOrd="0" destOrd="0" presId="urn:microsoft.com/office/officeart/2005/8/layout/vList6"/>
    <dgm:cxn modelId="{E9538D82-0FA8-4F2D-A5CA-82DADC6FA717}" type="presParOf" srcId="{C77A536D-D3A7-47E5-971D-3386115B4E07}" destId="{17457C24-7026-4A68-92EB-7124B584A67D}" srcOrd="1" destOrd="0" presId="urn:microsoft.com/office/officeart/2005/8/layout/vList6"/>
    <dgm:cxn modelId="{B446A00B-4FBC-448D-B426-7DFE15F86325}" type="presParOf" srcId="{FAF372EA-7831-4D5D-88CA-32547E1DCCBB}" destId="{F88C1546-FA85-4718-AB67-227FB0EB7B96}" srcOrd="5" destOrd="0" presId="urn:microsoft.com/office/officeart/2005/8/layout/vList6"/>
    <dgm:cxn modelId="{73F4F9CB-B0C0-4C98-9D55-BDE554BA6D2F}" type="presParOf" srcId="{FAF372EA-7831-4D5D-88CA-32547E1DCCBB}" destId="{EAD9C61C-60AB-481E-B6F5-8AF2436E154D}" srcOrd="6" destOrd="0" presId="urn:microsoft.com/office/officeart/2005/8/layout/vList6"/>
    <dgm:cxn modelId="{DFE12FE2-D395-413F-9FD7-8331BDD8A2A4}" type="presParOf" srcId="{EAD9C61C-60AB-481E-B6F5-8AF2436E154D}" destId="{9620DA36-566E-43AC-98D3-EE70EB0534FA}" srcOrd="0" destOrd="0" presId="urn:microsoft.com/office/officeart/2005/8/layout/vList6"/>
    <dgm:cxn modelId="{E9C852B0-2A0D-4670-8B27-EB5686F5846C}" type="presParOf" srcId="{EAD9C61C-60AB-481E-B6F5-8AF2436E154D}" destId="{13A9AABD-447E-46C5-A7F6-C2433D82A244}" srcOrd="1" destOrd="0" presId="urn:microsoft.com/office/officeart/2005/8/layout/vList6"/>
    <dgm:cxn modelId="{07847511-D833-423C-91B5-69B3B2439CC5}" type="presParOf" srcId="{FAF372EA-7831-4D5D-88CA-32547E1DCCBB}" destId="{C6A6E6F1-1FCA-43E2-A324-D1CACC711F42}" srcOrd="7" destOrd="0" presId="urn:microsoft.com/office/officeart/2005/8/layout/vList6"/>
    <dgm:cxn modelId="{72DD422E-AAAC-4F9E-BCC9-064B136A9ED8}" type="presParOf" srcId="{FAF372EA-7831-4D5D-88CA-32547E1DCCBB}" destId="{32AF5987-3201-43FE-A522-8806B4A3EE75}" srcOrd="8" destOrd="0" presId="urn:microsoft.com/office/officeart/2005/8/layout/vList6"/>
    <dgm:cxn modelId="{EEA56201-E94F-49B8-AD6F-EF49BC4C49E1}" type="presParOf" srcId="{32AF5987-3201-43FE-A522-8806B4A3EE75}" destId="{5AF99320-F64D-4843-956E-1823967DB2E9}" srcOrd="0" destOrd="0" presId="urn:microsoft.com/office/officeart/2005/8/layout/vList6"/>
    <dgm:cxn modelId="{A1B0CB33-FF29-4528-AC13-ADE714664AFA}" type="presParOf" srcId="{32AF5987-3201-43FE-A522-8806B4A3EE75}" destId="{1B771B5B-2360-4846-BB5E-9F413A8A44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127CB-39F6-4ADD-AAC0-949887C3E25E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258A5C-2EDE-4BA8-86A7-DA5AB5F39001}">
      <dgm:prSet phldrT="[Текст]" custT="1"/>
      <dgm:spPr/>
      <dgm:t>
        <a:bodyPr/>
        <a:lstStyle/>
        <a:p>
          <a:r>
            <a:rPr lang="ru-RU" sz="2000" dirty="0" smtClean="0"/>
            <a:t>     </a:t>
          </a:r>
          <a:endParaRPr lang="ru-RU" sz="2000" dirty="0"/>
        </a:p>
      </dgm:t>
    </dgm:pt>
    <dgm:pt modelId="{916F0B6D-58FC-464E-A383-3E0550DE0E68}" type="parTrans" cxnId="{16C539C2-0451-46FB-A8AE-A686CD26175E}">
      <dgm:prSet/>
      <dgm:spPr/>
      <dgm:t>
        <a:bodyPr/>
        <a:lstStyle/>
        <a:p>
          <a:endParaRPr lang="ru-RU" sz="2000"/>
        </a:p>
      </dgm:t>
    </dgm:pt>
    <dgm:pt modelId="{D0C28F93-BFC1-495F-AAF6-C28085D50EF5}" type="sibTrans" cxnId="{16C539C2-0451-46FB-A8AE-A686CD26175E}">
      <dgm:prSet/>
      <dgm:spPr/>
      <dgm:t>
        <a:bodyPr/>
        <a:lstStyle/>
        <a:p>
          <a:endParaRPr lang="ru-RU" sz="2000"/>
        </a:p>
      </dgm:t>
    </dgm:pt>
    <dgm:pt modelId="{AAF3CA37-CBB2-4DAE-B1EB-42E3D6EAF68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Виды испытаний, позволяющие определить уровень развития физических качеств и прикладных двигательных умений и навыков</a:t>
          </a:r>
          <a:endParaRPr lang="ru-RU" sz="2000" b="1" dirty="0"/>
        </a:p>
      </dgm:t>
    </dgm:pt>
    <dgm:pt modelId="{E17D9103-187E-4B7F-BFFD-BFEE579565E0}" type="parTrans" cxnId="{4F65153E-D236-457D-A36B-945AC3DC7973}">
      <dgm:prSet/>
      <dgm:spPr/>
      <dgm:t>
        <a:bodyPr/>
        <a:lstStyle/>
        <a:p>
          <a:endParaRPr lang="ru-RU" sz="2000"/>
        </a:p>
      </dgm:t>
    </dgm:pt>
    <dgm:pt modelId="{FD289C4A-4C34-477F-84FA-F4A69B943D94}" type="sibTrans" cxnId="{4F65153E-D236-457D-A36B-945AC3DC7973}">
      <dgm:prSet/>
      <dgm:spPr/>
      <dgm:t>
        <a:bodyPr/>
        <a:lstStyle/>
        <a:p>
          <a:endParaRPr lang="ru-RU" sz="2000"/>
        </a:p>
      </dgm:t>
    </dgm:pt>
    <dgm:pt modelId="{AC2A8233-2C22-4B53-BFD1-D2294B8AE20D}">
      <dgm:prSet phldrT="[Текст]" custT="1"/>
      <dgm:spPr/>
      <dgm:t>
        <a:bodyPr/>
        <a:lstStyle/>
        <a:p>
          <a:r>
            <a:rPr lang="ru-RU" sz="2000" dirty="0" smtClean="0"/>
            <a:t>    </a:t>
          </a:r>
          <a:endParaRPr lang="ru-RU" sz="2000" dirty="0"/>
        </a:p>
      </dgm:t>
    </dgm:pt>
    <dgm:pt modelId="{ABBC7E16-C8C4-4B15-86B2-5A5B8F8D00FE}" type="parTrans" cxnId="{C488711A-8307-49BF-A3DF-D106DC02BD66}">
      <dgm:prSet/>
      <dgm:spPr/>
      <dgm:t>
        <a:bodyPr/>
        <a:lstStyle/>
        <a:p>
          <a:endParaRPr lang="ru-RU" sz="2000"/>
        </a:p>
      </dgm:t>
    </dgm:pt>
    <dgm:pt modelId="{9B6462BD-26DE-4FC2-B217-4B8CCB0EEBED}" type="sibTrans" cxnId="{C488711A-8307-49BF-A3DF-D106DC02BD66}">
      <dgm:prSet/>
      <dgm:spPr/>
      <dgm:t>
        <a:bodyPr/>
        <a:lstStyle/>
        <a:p>
          <a:endParaRPr lang="ru-RU" sz="2000"/>
        </a:p>
      </dgm:t>
    </dgm:pt>
    <dgm:pt modelId="{603B6976-D62E-47EE-A4D7-05B1F7DFBB0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Требования к оценке уровня знаний и умений в области физической культуры и спорта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1A920E97-397B-4A2D-8B80-AD487C33A34E}" type="parTrans" cxnId="{C123CA69-E2B4-4836-94F4-6F5043EACDAE}">
      <dgm:prSet/>
      <dgm:spPr/>
      <dgm:t>
        <a:bodyPr/>
        <a:lstStyle/>
        <a:p>
          <a:endParaRPr lang="ru-RU" sz="2000"/>
        </a:p>
      </dgm:t>
    </dgm:pt>
    <dgm:pt modelId="{449D8954-B4F3-42E6-BDAA-7E990CADB39F}" type="sibTrans" cxnId="{C123CA69-E2B4-4836-94F4-6F5043EACDAE}">
      <dgm:prSet/>
      <dgm:spPr/>
      <dgm:t>
        <a:bodyPr/>
        <a:lstStyle/>
        <a:p>
          <a:endParaRPr lang="ru-RU" sz="2000"/>
        </a:p>
      </dgm:t>
    </dgm:pt>
    <dgm:pt modelId="{08B0A410-3F39-40A7-A2A0-92898217B020}">
      <dgm:prSet phldrT="[Текст]" custT="1"/>
      <dgm:spPr/>
      <dgm:t>
        <a:bodyPr/>
        <a:lstStyle/>
        <a:p>
          <a:r>
            <a:rPr lang="ru-RU" sz="2000" dirty="0" smtClean="0"/>
            <a:t>   </a:t>
          </a:r>
          <a:endParaRPr lang="ru-RU" sz="2000" dirty="0"/>
        </a:p>
      </dgm:t>
    </dgm:pt>
    <dgm:pt modelId="{BCD0CD66-E2CA-4A17-AD93-08E07D400072}" type="parTrans" cxnId="{457BC4BE-1C28-4E29-B43C-35A89078849F}">
      <dgm:prSet/>
      <dgm:spPr/>
      <dgm:t>
        <a:bodyPr/>
        <a:lstStyle/>
        <a:p>
          <a:endParaRPr lang="ru-RU" sz="2000"/>
        </a:p>
      </dgm:t>
    </dgm:pt>
    <dgm:pt modelId="{921C13E7-081F-45A4-A8DB-081528F33D38}" type="sibTrans" cxnId="{457BC4BE-1C28-4E29-B43C-35A89078849F}">
      <dgm:prSet/>
      <dgm:spPr/>
      <dgm:t>
        <a:bodyPr/>
        <a:lstStyle/>
        <a:p>
          <a:endParaRPr lang="ru-RU" sz="2000"/>
        </a:p>
      </dgm:t>
    </dgm:pt>
    <dgm:pt modelId="{077FBD06-DD8A-415C-B1CD-6DB77C0DA88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Рекомендации к недельному двигательному режиму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BF902F7B-B94A-43F9-B670-313DDA4A1996}" type="parTrans" cxnId="{5E9EE0FB-739B-4A3D-808B-A31585DF0561}">
      <dgm:prSet/>
      <dgm:spPr/>
      <dgm:t>
        <a:bodyPr/>
        <a:lstStyle/>
        <a:p>
          <a:endParaRPr lang="ru-RU" sz="2000"/>
        </a:p>
      </dgm:t>
    </dgm:pt>
    <dgm:pt modelId="{33EADA52-B1C8-42FD-8BC9-111560D8CA2D}" type="sibTrans" cxnId="{5E9EE0FB-739B-4A3D-808B-A31585DF0561}">
      <dgm:prSet/>
      <dgm:spPr/>
      <dgm:t>
        <a:bodyPr/>
        <a:lstStyle/>
        <a:p>
          <a:endParaRPr lang="ru-RU" sz="2000"/>
        </a:p>
      </dgm:t>
    </dgm:pt>
    <dgm:pt modelId="{DBDBEE88-A389-4E90-AC89-7CC2FE0D8CFD}" type="pres">
      <dgm:prSet presAssocID="{73E127CB-39F6-4ADD-AAC0-949887C3E2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4FC92C-E39B-495E-8D33-D8F8E8E49527}" type="pres">
      <dgm:prSet presAssocID="{83258A5C-2EDE-4BA8-86A7-DA5AB5F39001}" presName="compositeNode" presStyleCnt="0">
        <dgm:presLayoutVars>
          <dgm:bulletEnabled val="1"/>
        </dgm:presLayoutVars>
      </dgm:prSet>
      <dgm:spPr/>
    </dgm:pt>
    <dgm:pt modelId="{176B0C3B-2ACC-4AB2-AA59-B6A36C85C766}" type="pres">
      <dgm:prSet presAssocID="{83258A5C-2EDE-4BA8-86A7-DA5AB5F39001}" presName="bgRect" presStyleLbl="node1" presStyleIdx="0" presStyleCnt="3" custLinFactNeighborX="-23" custLinFactNeighborY="193"/>
      <dgm:spPr/>
      <dgm:t>
        <a:bodyPr/>
        <a:lstStyle/>
        <a:p>
          <a:endParaRPr lang="ru-RU"/>
        </a:p>
      </dgm:t>
    </dgm:pt>
    <dgm:pt modelId="{01C8979C-18A2-40D7-93CE-94E63C3CBD06}" type="pres">
      <dgm:prSet presAssocID="{83258A5C-2EDE-4BA8-86A7-DA5AB5F3900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C037-6939-4501-ABA1-99FE86F680D6}" type="pres">
      <dgm:prSet presAssocID="{83258A5C-2EDE-4BA8-86A7-DA5AB5F3900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D24A2-FD7D-4483-8F34-D4309806A5C4}" type="pres">
      <dgm:prSet presAssocID="{D0C28F93-BFC1-495F-AAF6-C28085D50EF5}" presName="hSp" presStyleCnt="0"/>
      <dgm:spPr/>
    </dgm:pt>
    <dgm:pt modelId="{5C6F143B-777D-4388-8ACF-0635C60FC42B}" type="pres">
      <dgm:prSet presAssocID="{D0C28F93-BFC1-495F-AAF6-C28085D50EF5}" presName="vProcSp" presStyleCnt="0"/>
      <dgm:spPr/>
    </dgm:pt>
    <dgm:pt modelId="{6E195F90-BAC0-448E-89E1-8902CB45BB00}" type="pres">
      <dgm:prSet presAssocID="{D0C28F93-BFC1-495F-AAF6-C28085D50EF5}" presName="vSp1" presStyleCnt="0"/>
      <dgm:spPr/>
    </dgm:pt>
    <dgm:pt modelId="{12267938-CFDE-4AAA-99C4-EDE14B1C86E2}" type="pres">
      <dgm:prSet presAssocID="{D0C28F93-BFC1-495F-AAF6-C28085D50EF5}" presName="simulatedConn" presStyleLbl="solidFgAcc1" presStyleIdx="0" presStyleCnt="2"/>
      <dgm:spPr/>
    </dgm:pt>
    <dgm:pt modelId="{ECC3B51C-902B-4B1B-B41E-75D6FEBE86DD}" type="pres">
      <dgm:prSet presAssocID="{D0C28F93-BFC1-495F-AAF6-C28085D50EF5}" presName="vSp2" presStyleCnt="0"/>
      <dgm:spPr/>
    </dgm:pt>
    <dgm:pt modelId="{A080792B-727C-4346-834F-955C8B99947E}" type="pres">
      <dgm:prSet presAssocID="{D0C28F93-BFC1-495F-AAF6-C28085D50EF5}" presName="sibTrans" presStyleCnt="0"/>
      <dgm:spPr/>
    </dgm:pt>
    <dgm:pt modelId="{C4EABC2C-CCFA-46AF-AB36-F7FDFCBB683C}" type="pres">
      <dgm:prSet presAssocID="{AC2A8233-2C22-4B53-BFD1-D2294B8AE20D}" presName="compositeNode" presStyleCnt="0">
        <dgm:presLayoutVars>
          <dgm:bulletEnabled val="1"/>
        </dgm:presLayoutVars>
      </dgm:prSet>
      <dgm:spPr/>
    </dgm:pt>
    <dgm:pt modelId="{67DD9BEA-8A52-464D-AE7F-6BBF3B213F31}" type="pres">
      <dgm:prSet presAssocID="{AC2A8233-2C22-4B53-BFD1-D2294B8AE20D}" presName="bgRect" presStyleLbl="node1" presStyleIdx="1" presStyleCnt="3"/>
      <dgm:spPr/>
      <dgm:t>
        <a:bodyPr/>
        <a:lstStyle/>
        <a:p>
          <a:endParaRPr lang="ru-RU"/>
        </a:p>
      </dgm:t>
    </dgm:pt>
    <dgm:pt modelId="{82C72F00-74A5-4344-85EC-8A966CCFFA25}" type="pres">
      <dgm:prSet presAssocID="{AC2A8233-2C22-4B53-BFD1-D2294B8AE20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845F2-AD1F-491D-A72D-DAA3F2F8047A}" type="pres">
      <dgm:prSet presAssocID="{AC2A8233-2C22-4B53-BFD1-D2294B8AE20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03270-4879-47BE-BF98-B1CD115B5B5A}" type="pres">
      <dgm:prSet presAssocID="{9B6462BD-26DE-4FC2-B217-4B8CCB0EEBED}" presName="hSp" presStyleCnt="0"/>
      <dgm:spPr/>
    </dgm:pt>
    <dgm:pt modelId="{D073B0FF-AD32-4BFF-B005-B9DFBDAF7252}" type="pres">
      <dgm:prSet presAssocID="{9B6462BD-26DE-4FC2-B217-4B8CCB0EEBED}" presName="vProcSp" presStyleCnt="0"/>
      <dgm:spPr/>
    </dgm:pt>
    <dgm:pt modelId="{C75A4363-C249-40DA-8B65-8CE1621E819D}" type="pres">
      <dgm:prSet presAssocID="{9B6462BD-26DE-4FC2-B217-4B8CCB0EEBED}" presName="vSp1" presStyleCnt="0"/>
      <dgm:spPr/>
    </dgm:pt>
    <dgm:pt modelId="{B005FC52-61A3-4495-9953-D9150F1A0452}" type="pres">
      <dgm:prSet presAssocID="{9B6462BD-26DE-4FC2-B217-4B8CCB0EEBED}" presName="simulatedConn" presStyleLbl="solidFgAcc1" presStyleIdx="1" presStyleCnt="2"/>
      <dgm:spPr/>
    </dgm:pt>
    <dgm:pt modelId="{4B308171-A529-4A3F-A910-5870FC7947C7}" type="pres">
      <dgm:prSet presAssocID="{9B6462BD-26DE-4FC2-B217-4B8CCB0EEBED}" presName="vSp2" presStyleCnt="0"/>
      <dgm:spPr/>
    </dgm:pt>
    <dgm:pt modelId="{A14DF4AD-AB8A-457E-8B39-5BD0B9390BA2}" type="pres">
      <dgm:prSet presAssocID="{9B6462BD-26DE-4FC2-B217-4B8CCB0EEBED}" presName="sibTrans" presStyleCnt="0"/>
      <dgm:spPr/>
    </dgm:pt>
    <dgm:pt modelId="{6891299A-11D3-4D98-8241-0F0FBF937317}" type="pres">
      <dgm:prSet presAssocID="{08B0A410-3F39-40A7-A2A0-92898217B020}" presName="compositeNode" presStyleCnt="0">
        <dgm:presLayoutVars>
          <dgm:bulletEnabled val="1"/>
        </dgm:presLayoutVars>
      </dgm:prSet>
      <dgm:spPr/>
    </dgm:pt>
    <dgm:pt modelId="{ACE5A602-8B80-4795-88D9-42DCC91A3AE6}" type="pres">
      <dgm:prSet presAssocID="{08B0A410-3F39-40A7-A2A0-92898217B020}" presName="bgRect" presStyleLbl="node1" presStyleIdx="2" presStyleCnt="3"/>
      <dgm:spPr/>
      <dgm:t>
        <a:bodyPr/>
        <a:lstStyle/>
        <a:p>
          <a:endParaRPr lang="ru-RU"/>
        </a:p>
      </dgm:t>
    </dgm:pt>
    <dgm:pt modelId="{E4CA50F1-0DD5-4968-AA69-3EB7ECD3F668}" type="pres">
      <dgm:prSet presAssocID="{08B0A410-3F39-40A7-A2A0-92898217B02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493FE-74FF-4E62-A8D5-2B11FF64DFDE}" type="pres">
      <dgm:prSet presAssocID="{08B0A410-3F39-40A7-A2A0-92898217B02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BC8D55-4BAB-4280-AD16-09882C4C499F}" type="presOf" srcId="{077FBD06-DD8A-415C-B1CD-6DB77C0DA887}" destId="{EF2493FE-74FF-4E62-A8D5-2B11FF64DFDE}" srcOrd="0" destOrd="0" presId="urn:microsoft.com/office/officeart/2005/8/layout/hProcess7#1"/>
    <dgm:cxn modelId="{16C539C2-0451-46FB-A8AE-A686CD26175E}" srcId="{73E127CB-39F6-4ADD-AAC0-949887C3E25E}" destId="{83258A5C-2EDE-4BA8-86A7-DA5AB5F39001}" srcOrd="0" destOrd="0" parTransId="{916F0B6D-58FC-464E-A383-3E0550DE0E68}" sibTransId="{D0C28F93-BFC1-495F-AAF6-C28085D50EF5}"/>
    <dgm:cxn modelId="{4F65153E-D236-457D-A36B-945AC3DC7973}" srcId="{83258A5C-2EDE-4BA8-86A7-DA5AB5F39001}" destId="{AAF3CA37-CBB2-4DAE-B1EB-42E3D6EAF688}" srcOrd="0" destOrd="0" parTransId="{E17D9103-187E-4B7F-BFFD-BFEE579565E0}" sibTransId="{FD289C4A-4C34-477F-84FA-F4A69B943D94}"/>
    <dgm:cxn modelId="{4F208486-FE56-4F4D-B74E-3F6A1C2FE2E0}" type="presOf" srcId="{73E127CB-39F6-4ADD-AAC0-949887C3E25E}" destId="{DBDBEE88-A389-4E90-AC89-7CC2FE0D8CFD}" srcOrd="0" destOrd="0" presId="urn:microsoft.com/office/officeart/2005/8/layout/hProcess7#1"/>
    <dgm:cxn modelId="{D3B56D4F-A415-4A0C-BAD7-AB1C532E61BC}" type="presOf" srcId="{AC2A8233-2C22-4B53-BFD1-D2294B8AE20D}" destId="{82C72F00-74A5-4344-85EC-8A966CCFFA25}" srcOrd="1" destOrd="0" presId="urn:microsoft.com/office/officeart/2005/8/layout/hProcess7#1"/>
    <dgm:cxn modelId="{54607368-E158-4D52-B18B-BF6DBCE000BE}" type="presOf" srcId="{83258A5C-2EDE-4BA8-86A7-DA5AB5F39001}" destId="{01C8979C-18A2-40D7-93CE-94E63C3CBD06}" srcOrd="1" destOrd="0" presId="urn:microsoft.com/office/officeart/2005/8/layout/hProcess7#1"/>
    <dgm:cxn modelId="{6535E9DA-AA0A-4B49-9861-F7FC085C4525}" type="presOf" srcId="{08B0A410-3F39-40A7-A2A0-92898217B020}" destId="{ACE5A602-8B80-4795-88D9-42DCC91A3AE6}" srcOrd="0" destOrd="0" presId="urn:microsoft.com/office/officeart/2005/8/layout/hProcess7#1"/>
    <dgm:cxn modelId="{C123CA69-E2B4-4836-94F4-6F5043EACDAE}" srcId="{AC2A8233-2C22-4B53-BFD1-D2294B8AE20D}" destId="{603B6976-D62E-47EE-A4D7-05B1F7DFBB0D}" srcOrd="0" destOrd="0" parTransId="{1A920E97-397B-4A2D-8B80-AD487C33A34E}" sibTransId="{449D8954-B4F3-42E6-BDAA-7E990CADB39F}"/>
    <dgm:cxn modelId="{6A411CE8-4374-48B4-9B3A-BF924FCC8CDE}" type="presOf" srcId="{08B0A410-3F39-40A7-A2A0-92898217B020}" destId="{E4CA50F1-0DD5-4968-AA69-3EB7ECD3F668}" srcOrd="1" destOrd="0" presId="urn:microsoft.com/office/officeart/2005/8/layout/hProcess7#1"/>
    <dgm:cxn modelId="{C488711A-8307-49BF-A3DF-D106DC02BD66}" srcId="{73E127CB-39F6-4ADD-AAC0-949887C3E25E}" destId="{AC2A8233-2C22-4B53-BFD1-D2294B8AE20D}" srcOrd="1" destOrd="0" parTransId="{ABBC7E16-C8C4-4B15-86B2-5A5B8F8D00FE}" sibTransId="{9B6462BD-26DE-4FC2-B217-4B8CCB0EEBED}"/>
    <dgm:cxn modelId="{652ED501-6B38-49EF-9416-FD52BD3382D3}" type="presOf" srcId="{603B6976-D62E-47EE-A4D7-05B1F7DFBB0D}" destId="{E5E845F2-AD1F-491D-A72D-DAA3F2F8047A}" srcOrd="0" destOrd="0" presId="urn:microsoft.com/office/officeart/2005/8/layout/hProcess7#1"/>
    <dgm:cxn modelId="{5E9EE0FB-739B-4A3D-808B-A31585DF0561}" srcId="{08B0A410-3F39-40A7-A2A0-92898217B020}" destId="{077FBD06-DD8A-415C-B1CD-6DB77C0DA887}" srcOrd="0" destOrd="0" parTransId="{BF902F7B-B94A-43F9-B670-313DDA4A1996}" sibTransId="{33EADA52-B1C8-42FD-8BC9-111560D8CA2D}"/>
    <dgm:cxn modelId="{4C2F6200-FFD2-4464-852F-8C67949DC3EA}" type="presOf" srcId="{83258A5C-2EDE-4BA8-86A7-DA5AB5F39001}" destId="{176B0C3B-2ACC-4AB2-AA59-B6A36C85C766}" srcOrd="0" destOrd="0" presId="urn:microsoft.com/office/officeart/2005/8/layout/hProcess7#1"/>
    <dgm:cxn modelId="{95756FA1-31D0-4C2B-92E2-BC3678BD30CD}" type="presOf" srcId="{AC2A8233-2C22-4B53-BFD1-D2294B8AE20D}" destId="{67DD9BEA-8A52-464D-AE7F-6BBF3B213F31}" srcOrd="0" destOrd="0" presId="urn:microsoft.com/office/officeart/2005/8/layout/hProcess7#1"/>
    <dgm:cxn modelId="{36498661-1DFE-4D81-855E-3A8F856769E7}" type="presOf" srcId="{AAF3CA37-CBB2-4DAE-B1EB-42E3D6EAF688}" destId="{2C69C037-6939-4501-ABA1-99FE86F680D6}" srcOrd="0" destOrd="0" presId="urn:microsoft.com/office/officeart/2005/8/layout/hProcess7#1"/>
    <dgm:cxn modelId="{457BC4BE-1C28-4E29-B43C-35A89078849F}" srcId="{73E127CB-39F6-4ADD-AAC0-949887C3E25E}" destId="{08B0A410-3F39-40A7-A2A0-92898217B020}" srcOrd="2" destOrd="0" parTransId="{BCD0CD66-E2CA-4A17-AD93-08E07D400072}" sibTransId="{921C13E7-081F-45A4-A8DB-081528F33D38}"/>
    <dgm:cxn modelId="{EA967F10-73FD-4C0C-8F5D-CD9AAC5687FF}" type="presParOf" srcId="{DBDBEE88-A389-4E90-AC89-7CC2FE0D8CFD}" destId="{B14FC92C-E39B-495E-8D33-D8F8E8E49527}" srcOrd="0" destOrd="0" presId="urn:microsoft.com/office/officeart/2005/8/layout/hProcess7#1"/>
    <dgm:cxn modelId="{E9964D78-7A11-4DE9-96D0-07B0D3702F10}" type="presParOf" srcId="{B14FC92C-E39B-495E-8D33-D8F8E8E49527}" destId="{176B0C3B-2ACC-4AB2-AA59-B6A36C85C766}" srcOrd="0" destOrd="0" presId="urn:microsoft.com/office/officeart/2005/8/layout/hProcess7#1"/>
    <dgm:cxn modelId="{ABB3BD16-442C-4294-A134-3C41A7CF5863}" type="presParOf" srcId="{B14FC92C-E39B-495E-8D33-D8F8E8E49527}" destId="{01C8979C-18A2-40D7-93CE-94E63C3CBD06}" srcOrd="1" destOrd="0" presId="urn:microsoft.com/office/officeart/2005/8/layout/hProcess7#1"/>
    <dgm:cxn modelId="{B14D47E6-776C-4BAA-A049-B243D06FBF9C}" type="presParOf" srcId="{B14FC92C-E39B-495E-8D33-D8F8E8E49527}" destId="{2C69C037-6939-4501-ABA1-99FE86F680D6}" srcOrd="2" destOrd="0" presId="urn:microsoft.com/office/officeart/2005/8/layout/hProcess7#1"/>
    <dgm:cxn modelId="{3562BB7C-965E-4540-BC04-A0B6C77FB305}" type="presParOf" srcId="{DBDBEE88-A389-4E90-AC89-7CC2FE0D8CFD}" destId="{949D24A2-FD7D-4483-8F34-D4309806A5C4}" srcOrd="1" destOrd="0" presId="urn:microsoft.com/office/officeart/2005/8/layout/hProcess7#1"/>
    <dgm:cxn modelId="{8F81F6C0-F41C-4846-8FF9-9E22225028DF}" type="presParOf" srcId="{DBDBEE88-A389-4E90-AC89-7CC2FE0D8CFD}" destId="{5C6F143B-777D-4388-8ACF-0635C60FC42B}" srcOrd="2" destOrd="0" presId="urn:microsoft.com/office/officeart/2005/8/layout/hProcess7#1"/>
    <dgm:cxn modelId="{618EEE39-D1C3-4AFB-8D0C-2AB5A8140F88}" type="presParOf" srcId="{5C6F143B-777D-4388-8ACF-0635C60FC42B}" destId="{6E195F90-BAC0-448E-89E1-8902CB45BB00}" srcOrd="0" destOrd="0" presId="urn:microsoft.com/office/officeart/2005/8/layout/hProcess7#1"/>
    <dgm:cxn modelId="{3456507F-BB92-4CED-949F-A224ACF9E2F7}" type="presParOf" srcId="{5C6F143B-777D-4388-8ACF-0635C60FC42B}" destId="{12267938-CFDE-4AAA-99C4-EDE14B1C86E2}" srcOrd="1" destOrd="0" presId="urn:microsoft.com/office/officeart/2005/8/layout/hProcess7#1"/>
    <dgm:cxn modelId="{EC3A7619-A2D9-4AC3-8F97-5C4FD98138D6}" type="presParOf" srcId="{5C6F143B-777D-4388-8ACF-0635C60FC42B}" destId="{ECC3B51C-902B-4B1B-B41E-75D6FEBE86DD}" srcOrd="2" destOrd="0" presId="urn:microsoft.com/office/officeart/2005/8/layout/hProcess7#1"/>
    <dgm:cxn modelId="{0E790BD3-3052-4C48-A455-8088A5A7C06F}" type="presParOf" srcId="{DBDBEE88-A389-4E90-AC89-7CC2FE0D8CFD}" destId="{A080792B-727C-4346-834F-955C8B99947E}" srcOrd="3" destOrd="0" presId="urn:microsoft.com/office/officeart/2005/8/layout/hProcess7#1"/>
    <dgm:cxn modelId="{C69BE9B5-7BE5-4EC2-B49F-A405E5082828}" type="presParOf" srcId="{DBDBEE88-A389-4E90-AC89-7CC2FE0D8CFD}" destId="{C4EABC2C-CCFA-46AF-AB36-F7FDFCBB683C}" srcOrd="4" destOrd="0" presId="urn:microsoft.com/office/officeart/2005/8/layout/hProcess7#1"/>
    <dgm:cxn modelId="{C9E8B7C0-8913-42C2-A125-69331A4FA2D9}" type="presParOf" srcId="{C4EABC2C-CCFA-46AF-AB36-F7FDFCBB683C}" destId="{67DD9BEA-8A52-464D-AE7F-6BBF3B213F31}" srcOrd="0" destOrd="0" presId="urn:microsoft.com/office/officeart/2005/8/layout/hProcess7#1"/>
    <dgm:cxn modelId="{B6A1BFDA-A17C-4332-B3FE-1AE753C85F0E}" type="presParOf" srcId="{C4EABC2C-CCFA-46AF-AB36-F7FDFCBB683C}" destId="{82C72F00-74A5-4344-85EC-8A966CCFFA25}" srcOrd="1" destOrd="0" presId="urn:microsoft.com/office/officeart/2005/8/layout/hProcess7#1"/>
    <dgm:cxn modelId="{D507F801-32F3-4B5A-BE56-07348A251E07}" type="presParOf" srcId="{C4EABC2C-CCFA-46AF-AB36-F7FDFCBB683C}" destId="{E5E845F2-AD1F-491D-A72D-DAA3F2F8047A}" srcOrd="2" destOrd="0" presId="urn:microsoft.com/office/officeart/2005/8/layout/hProcess7#1"/>
    <dgm:cxn modelId="{97BE4D7D-F62B-4912-B460-2B73669798D3}" type="presParOf" srcId="{DBDBEE88-A389-4E90-AC89-7CC2FE0D8CFD}" destId="{D2003270-4879-47BE-BF98-B1CD115B5B5A}" srcOrd="5" destOrd="0" presId="urn:microsoft.com/office/officeart/2005/8/layout/hProcess7#1"/>
    <dgm:cxn modelId="{B4B7E975-23DC-479B-A2AF-CE88960CF833}" type="presParOf" srcId="{DBDBEE88-A389-4E90-AC89-7CC2FE0D8CFD}" destId="{D073B0FF-AD32-4BFF-B005-B9DFBDAF7252}" srcOrd="6" destOrd="0" presId="urn:microsoft.com/office/officeart/2005/8/layout/hProcess7#1"/>
    <dgm:cxn modelId="{99F29C1A-A9CF-46E0-B78F-1FE6A445DA76}" type="presParOf" srcId="{D073B0FF-AD32-4BFF-B005-B9DFBDAF7252}" destId="{C75A4363-C249-40DA-8B65-8CE1621E819D}" srcOrd="0" destOrd="0" presId="urn:microsoft.com/office/officeart/2005/8/layout/hProcess7#1"/>
    <dgm:cxn modelId="{7573C699-2CB0-4F0D-90E1-6FC00C304A24}" type="presParOf" srcId="{D073B0FF-AD32-4BFF-B005-B9DFBDAF7252}" destId="{B005FC52-61A3-4495-9953-D9150F1A0452}" srcOrd="1" destOrd="0" presId="urn:microsoft.com/office/officeart/2005/8/layout/hProcess7#1"/>
    <dgm:cxn modelId="{54E702FA-EE53-451F-9079-B7C581D41FC0}" type="presParOf" srcId="{D073B0FF-AD32-4BFF-B005-B9DFBDAF7252}" destId="{4B308171-A529-4A3F-A910-5870FC7947C7}" srcOrd="2" destOrd="0" presId="urn:microsoft.com/office/officeart/2005/8/layout/hProcess7#1"/>
    <dgm:cxn modelId="{E207A0E8-F4D9-48D9-AEF3-03CE7369339C}" type="presParOf" srcId="{DBDBEE88-A389-4E90-AC89-7CC2FE0D8CFD}" destId="{A14DF4AD-AB8A-457E-8B39-5BD0B9390BA2}" srcOrd="7" destOrd="0" presId="urn:microsoft.com/office/officeart/2005/8/layout/hProcess7#1"/>
    <dgm:cxn modelId="{16C174D4-F2CB-4002-9887-4F939AFA81BC}" type="presParOf" srcId="{DBDBEE88-A389-4E90-AC89-7CC2FE0D8CFD}" destId="{6891299A-11D3-4D98-8241-0F0FBF937317}" srcOrd="8" destOrd="0" presId="urn:microsoft.com/office/officeart/2005/8/layout/hProcess7#1"/>
    <dgm:cxn modelId="{71978E2E-8BF6-4766-9484-9C18B588F119}" type="presParOf" srcId="{6891299A-11D3-4D98-8241-0F0FBF937317}" destId="{ACE5A602-8B80-4795-88D9-42DCC91A3AE6}" srcOrd="0" destOrd="0" presId="urn:microsoft.com/office/officeart/2005/8/layout/hProcess7#1"/>
    <dgm:cxn modelId="{B71BAD80-B276-477A-9AC1-30DAF693C0A2}" type="presParOf" srcId="{6891299A-11D3-4D98-8241-0F0FBF937317}" destId="{E4CA50F1-0DD5-4968-AA69-3EB7ECD3F668}" srcOrd="1" destOrd="0" presId="urn:microsoft.com/office/officeart/2005/8/layout/hProcess7#1"/>
    <dgm:cxn modelId="{309BA091-2536-4869-8DCA-F71D07EB10A8}" type="presParOf" srcId="{6891299A-11D3-4D98-8241-0F0FBF937317}" destId="{EF2493FE-74FF-4E62-A8D5-2B11FF64DFDE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CFE14-292D-4FB3-BAE4-2B594EAE7BA5}">
      <dsp:nvSpPr>
        <dsp:cNvPr id="0" name=""/>
        <dsp:cNvSpPr/>
      </dsp:nvSpPr>
      <dsp:spPr>
        <a:xfrm>
          <a:off x="1049" y="418011"/>
          <a:ext cx="3819227" cy="685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Мужчины </a:t>
          </a:r>
          <a:endParaRPr lang="ru-RU" sz="3900" kern="1200" dirty="0"/>
        </a:p>
      </dsp:txBody>
      <dsp:txXfrm>
        <a:off x="21115" y="438077"/>
        <a:ext cx="3779095" cy="644980"/>
      </dsp:txXfrm>
    </dsp:sp>
    <dsp:sp modelId="{832CBE48-5EB4-48DE-9AA3-E313E7F3B8F7}">
      <dsp:nvSpPr>
        <dsp:cNvPr id="0" name=""/>
        <dsp:cNvSpPr/>
      </dsp:nvSpPr>
      <dsp:spPr>
        <a:xfrm>
          <a:off x="382971" y="1103123"/>
          <a:ext cx="381922" cy="1829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810"/>
              </a:lnTo>
              <a:lnTo>
                <a:pt x="381922" y="18298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FBE52-C9F3-434F-B625-D50DBEAAA7A5}">
      <dsp:nvSpPr>
        <dsp:cNvPr id="0" name=""/>
        <dsp:cNvSpPr/>
      </dsp:nvSpPr>
      <dsp:spPr>
        <a:xfrm>
          <a:off x="764894" y="1580527"/>
          <a:ext cx="3017403" cy="2704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 категория — с 18 до 25 лет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II категория — с 25 до 35 лет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III категория — 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 35 лет и старше</a:t>
          </a:r>
          <a:endParaRPr lang="ru-RU" sz="2600" kern="1200" dirty="0"/>
        </a:p>
      </dsp:txBody>
      <dsp:txXfrm>
        <a:off x="844115" y="1659748"/>
        <a:ext cx="2858961" cy="2546372"/>
      </dsp:txXfrm>
    </dsp:sp>
    <dsp:sp modelId="{858F9DA5-C3DE-46D7-9789-62841AA96265}">
      <dsp:nvSpPr>
        <dsp:cNvPr id="0" name=""/>
        <dsp:cNvSpPr/>
      </dsp:nvSpPr>
      <dsp:spPr>
        <a:xfrm>
          <a:off x="4775083" y="418011"/>
          <a:ext cx="3819227" cy="713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Женщины </a:t>
          </a:r>
          <a:endParaRPr lang="ru-RU" sz="3900" kern="1200" dirty="0"/>
        </a:p>
      </dsp:txBody>
      <dsp:txXfrm>
        <a:off x="4795967" y="438895"/>
        <a:ext cx="3777459" cy="671262"/>
      </dsp:txXfrm>
    </dsp:sp>
    <dsp:sp modelId="{3E9D71F5-B9CC-47F7-A79F-3F8DE79DBCFB}">
      <dsp:nvSpPr>
        <dsp:cNvPr id="0" name=""/>
        <dsp:cNvSpPr/>
      </dsp:nvSpPr>
      <dsp:spPr>
        <a:xfrm>
          <a:off x="5157006" y="1131042"/>
          <a:ext cx="381922" cy="180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789"/>
              </a:lnTo>
              <a:lnTo>
                <a:pt x="381922" y="1802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DB13E-A4ED-40D3-A168-B3B2BCDC15FE}">
      <dsp:nvSpPr>
        <dsp:cNvPr id="0" name=""/>
        <dsp:cNvSpPr/>
      </dsp:nvSpPr>
      <dsp:spPr>
        <a:xfrm>
          <a:off x="5538928" y="1608445"/>
          <a:ext cx="3055381" cy="265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 категория — с 17 до 25 лет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II категория — с 25 до 32 лет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III категория — с 32 лет и старше</a:t>
          </a:r>
          <a:endParaRPr lang="ru-RU" sz="2600" kern="1200" dirty="0"/>
        </a:p>
      </dsp:txBody>
      <dsp:txXfrm>
        <a:off x="5616566" y="1686083"/>
        <a:ext cx="2900105" cy="249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48D98-9F18-4B3B-9AF7-753194D7593A}">
      <dsp:nvSpPr>
        <dsp:cNvPr id="0" name=""/>
        <dsp:cNvSpPr/>
      </dsp:nvSpPr>
      <dsp:spPr>
        <a:xfrm>
          <a:off x="3469494" y="1535"/>
          <a:ext cx="5204242" cy="831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r>
            <a:rPr lang="ru-RU" sz="2200" b="1" kern="1200" dirty="0" smtClean="0">
              <a:solidFill>
                <a:srgbClr val="002060"/>
              </a:solidFill>
            </a:rPr>
            <a:t>Для школьников 10-13 лет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469494" y="105483"/>
        <a:ext cx="4892398" cy="623687"/>
      </dsp:txXfrm>
    </dsp:sp>
    <dsp:sp modelId="{FEF82502-3FCD-41E9-99E2-47308AE83212}">
      <dsp:nvSpPr>
        <dsp:cNvPr id="0" name=""/>
        <dsp:cNvSpPr/>
      </dsp:nvSpPr>
      <dsp:spPr>
        <a:xfrm>
          <a:off x="0" y="1535"/>
          <a:ext cx="3469494" cy="831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 </a:t>
          </a:r>
          <a:r>
            <a:rPr lang="ru-RU" sz="2200" b="1" kern="1200" dirty="0" smtClean="0"/>
            <a:t>ступень «Смелые и ловкие» </a:t>
          </a:r>
        </a:p>
      </dsp:txBody>
      <dsp:txXfrm>
        <a:off x="40595" y="42130"/>
        <a:ext cx="3388304" cy="750393"/>
      </dsp:txXfrm>
    </dsp:sp>
    <dsp:sp modelId="{DBF858E2-0ED6-44B8-8B11-2216331C1AEC}">
      <dsp:nvSpPr>
        <dsp:cNvPr id="0" name=""/>
        <dsp:cNvSpPr/>
      </dsp:nvSpPr>
      <dsp:spPr>
        <a:xfrm>
          <a:off x="3469494" y="916277"/>
          <a:ext cx="5204242" cy="831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kern="1200" dirty="0" smtClean="0">
              <a:solidFill>
                <a:srgbClr val="002060"/>
              </a:solidFill>
            </a:rPr>
            <a:t> Для подростков 14-15 лет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469494" y="1020225"/>
        <a:ext cx="4892398" cy="623687"/>
      </dsp:txXfrm>
    </dsp:sp>
    <dsp:sp modelId="{FF6AFC69-3C7B-4F97-8755-365C490854AD}">
      <dsp:nvSpPr>
        <dsp:cNvPr id="0" name=""/>
        <dsp:cNvSpPr/>
      </dsp:nvSpPr>
      <dsp:spPr>
        <a:xfrm>
          <a:off x="0" y="916277"/>
          <a:ext cx="3469494" cy="831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II </a:t>
          </a:r>
          <a:r>
            <a:rPr lang="ru-RU" sz="2200" b="1" kern="1200" dirty="0" smtClean="0"/>
            <a:t>ступень — «Спортивная смена»</a:t>
          </a:r>
        </a:p>
      </dsp:txBody>
      <dsp:txXfrm>
        <a:off x="40595" y="956872"/>
        <a:ext cx="3388304" cy="750393"/>
      </dsp:txXfrm>
    </dsp:sp>
    <dsp:sp modelId="{17457C24-7026-4A68-92EB-7124B584A67D}">
      <dsp:nvSpPr>
        <dsp:cNvPr id="0" name=""/>
        <dsp:cNvSpPr/>
      </dsp:nvSpPr>
      <dsp:spPr>
        <a:xfrm>
          <a:off x="3469494" y="1831019"/>
          <a:ext cx="5204242" cy="831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1" kern="1200" dirty="0" smtClean="0">
              <a:solidFill>
                <a:srgbClr val="002060"/>
              </a:solidFill>
            </a:rPr>
            <a:t> Для юношей и девушек 16-18 лет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469494" y="1934967"/>
        <a:ext cx="4892398" cy="623687"/>
      </dsp:txXfrm>
    </dsp:sp>
    <dsp:sp modelId="{A1EAE0CB-7791-43BF-B7E1-429AB8160D0A}">
      <dsp:nvSpPr>
        <dsp:cNvPr id="0" name=""/>
        <dsp:cNvSpPr/>
      </dsp:nvSpPr>
      <dsp:spPr>
        <a:xfrm>
          <a:off x="0" y="1831019"/>
          <a:ext cx="3469494" cy="831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III </a:t>
          </a:r>
          <a:r>
            <a:rPr lang="ru-RU" sz="2200" b="1" kern="1200" dirty="0" smtClean="0"/>
            <a:t>ступень — «Сила и мужество»</a:t>
          </a:r>
        </a:p>
      </dsp:txBody>
      <dsp:txXfrm>
        <a:off x="40595" y="1871614"/>
        <a:ext cx="3388304" cy="750393"/>
      </dsp:txXfrm>
    </dsp:sp>
    <dsp:sp modelId="{13A9AABD-447E-46C5-A7F6-C2433D82A244}">
      <dsp:nvSpPr>
        <dsp:cNvPr id="0" name=""/>
        <dsp:cNvSpPr/>
      </dsp:nvSpPr>
      <dsp:spPr>
        <a:xfrm>
          <a:off x="3469494" y="2745761"/>
          <a:ext cx="5204242" cy="831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200" b="1" kern="1200" dirty="0" smtClean="0">
              <a:solidFill>
                <a:srgbClr val="002060"/>
              </a:solidFill>
            </a:rPr>
            <a:t> Для мужчин 19-39 лет женщин 19-34  лет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469494" y="2849709"/>
        <a:ext cx="4892398" cy="623687"/>
      </dsp:txXfrm>
    </dsp:sp>
    <dsp:sp modelId="{9620DA36-566E-43AC-98D3-EE70EB0534FA}">
      <dsp:nvSpPr>
        <dsp:cNvPr id="0" name=""/>
        <dsp:cNvSpPr/>
      </dsp:nvSpPr>
      <dsp:spPr>
        <a:xfrm>
          <a:off x="0" y="2745761"/>
          <a:ext cx="3469494" cy="831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IV ступень — «Физическое совершенство» </a:t>
          </a:r>
        </a:p>
      </dsp:txBody>
      <dsp:txXfrm>
        <a:off x="40595" y="2786356"/>
        <a:ext cx="3388304" cy="750393"/>
      </dsp:txXfrm>
    </dsp:sp>
    <dsp:sp modelId="{1B771B5B-2360-4846-BB5E-9F413A8A4426}">
      <dsp:nvSpPr>
        <dsp:cNvPr id="0" name=""/>
        <dsp:cNvSpPr/>
      </dsp:nvSpPr>
      <dsp:spPr>
        <a:xfrm>
          <a:off x="3469494" y="3660503"/>
          <a:ext cx="5204242" cy="831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002060"/>
              </a:solidFill>
            </a:rPr>
            <a:t>Для мужчин 40-60 лет и женщин 35- 55 лет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3469494" y="3764451"/>
        <a:ext cx="4892398" cy="623687"/>
      </dsp:txXfrm>
    </dsp:sp>
    <dsp:sp modelId="{5AF99320-F64D-4843-956E-1823967DB2E9}">
      <dsp:nvSpPr>
        <dsp:cNvPr id="0" name=""/>
        <dsp:cNvSpPr/>
      </dsp:nvSpPr>
      <dsp:spPr>
        <a:xfrm>
          <a:off x="0" y="3660503"/>
          <a:ext cx="3469494" cy="831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V ступень — «Бодрость и здоровье» </a:t>
          </a:r>
        </a:p>
      </dsp:txBody>
      <dsp:txXfrm>
        <a:off x="40595" y="3701098"/>
        <a:ext cx="3388304" cy="750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0C3B-2ACC-4AB2-AA59-B6A36C85C766}">
      <dsp:nvSpPr>
        <dsp:cNvPr id="0" name=""/>
        <dsp:cNvSpPr/>
      </dsp:nvSpPr>
      <dsp:spPr>
        <a:xfrm>
          <a:off x="6" y="420246"/>
          <a:ext cx="2859976" cy="343197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</a:t>
          </a:r>
          <a:endParaRPr lang="ru-RU" sz="2000" kern="1200" dirty="0"/>
        </a:p>
      </dsp:txBody>
      <dsp:txXfrm rot="16200000">
        <a:off x="-1121104" y="1541357"/>
        <a:ext cx="2814217" cy="571995"/>
      </dsp:txXfrm>
    </dsp:sp>
    <dsp:sp modelId="{2C69C037-6939-4501-ABA1-99FE86F680D6}">
      <dsp:nvSpPr>
        <dsp:cNvPr id="0" name=""/>
        <dsp:cNvSpPr/>
      </dsp:nvSpPr>
      <dsp:spPr>
        <a:xfrm>
          <a:off x="572002" y="420246"/>
          <a:ext cx="2130682" cy="343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Виды испытаний, позволяющие определить уровень развития физических качеств и прикладных двигательных умений и навыков</a:t>
          </a:r>
          <a:endParaRPr lang="ru-RU" sz="2000" b="1" kern="1200" dirty="0"/>
        </a:p>
      </dsp:txBody>
      <dsp:txXfrm>
        <a:off x="572002" y="420246"/>
        <a:ext cx="2130682" cy="3431972"/>
      </dsp:txXfrm>
    </dsp:sp>
    <dsp:sp modelId="{67DD9BEA-8A52-464D-AE7F-6BBF3B213F31}">
      <dsp:nvSpPr>
        <dsp:cNvPr id="0" name=""/>
        <dsp:cNvSpPr/>
      </dsp:nvSpPr>
      <dsp:spPr>
        <a:xfrm>
          <a:off x="2960740" y="413622"/>
          <a:ext cx="2859976" cy="343197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</a:t>
          </a:r>
          <a:endParaRPr lang="ru-RU" sz="2000" kern="1200" dirty="0"/>
        </a:p>
      </dsp:txBody>
      <dsp:txXfrm rot="16200000">
        <a:off x="1839629" y="1534733"/>
        <a:ext cx="2814217" cy="571995"/>
      </dsp:txXfrm>
    </dsp:sp>
    <dsp:sp modelId="{12267938-CFDE-4AAA-99C4-EDE14B1C86E2}">
      <dsp:nvSpPr>
        <dsp:cNvPr id="0" name=""/>
        <dsp:cNvSpPr/>
      </dsp:nvSpPr>
      <dsp:spPr>
        <a:xfrm rot="5400000">
          <a:off x="2722945" y="3140236"/>
          <a:ext cx="504190" cy="42899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845F2-AD1F-491D-A72D-DAA3F2F8047A}">
      <dsp:nvSpPr>
        <dsp:cNvPr id="0" name=""/>
        <dsp:cNvSpPr/>
      </dsp:nvSpPr>
      <dsp:spPr>
        <a:xfrm>
          <a:off x="3532735" y="413622"/>
          <a:ext cx="2130682" cy="343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Требования к оценке уровня знаний и умений в области физической культуры и спорта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532735" y="413622"/>
        <a:ext cx="2130682" cy="3431972"/>
      </dsp:txXfrm>
    </dsp:sp>
    <dsp:sp modelId="{ACE5A602-8B80-4795-88D9-42DCC91A3AE6}">
      <dsp:nvSpPr>
        <dsp:cNvPr id="0" name=""/>
        <dsp:cNvSpPr/>
      </dsp:nvSpPr>
      <dsp:spPr>
        <a:xfrm>
          <a:off x="5920816" y="413622"/>
          <a:ext cx="2859976" cy="343197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</a:t>
          </a:r>
          <a:endParaRPr lang="ru-RU" sz="2000" kern="1200" dirty="0"/>
        </a:p>
      </dsp:txBody>
      <dsp:txXfrm rot="16200000">
        <a:off x="4799705" y="1534733"/>
        <a:ext cx="2814217" cy="571995"/>
      </dsp:txXfrm>
    </dsp:sp>
    <dsp:sp modelId="{B005FC52-61A3-4495-9953-D9150F1A0452}">
      <dsp:nvSpPr>
        <dsp:cNvPr id="0" name=""/>
        <dsp:cNvSpPr/>
      </dsp:nvSpPr>
      <dsp:spPr>
        <a:xfrm rot="5400000">
          <a:off x="5683021" y="3140236"/>
          <a:ext cx="504190" cy="42899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493FE-74FF-4E62-A8D5-2B11FF64DFDE}">
      <dsp:nvSpPr>
        <dsp:cNvPr id="0" name=""/>
        <dsp:cNvSpPr/>
      </dsp:nvSpPr>
      <dsp:spPr>
        <a:xfrm>
          <a:off x="6492811" y="413622"/>
          <a:ext cx="2130682" cy="34319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Рекомендации к недельному двигательному режиму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492811" y="413622"/>
        <a:ext cx="2130682" cy="3431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sport.ru/image/gto/803.jpg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www.smsport.ru/image/gto/155.jpg" TargetMode="External"/><Relationship Id="rId2" Type="http://schemas.openxmlformats.org/officeDocument/2006/relationships/hyperlink" Target="http://www.smsport.ru/image/gto/1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sport.ru/image/gto/106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www.smsport.ru/image/gto/808.jpg" TargetMode="External"/><Relationship Id="rId4" Type="http://schemas.openxmlformats.org/officeDocument/2006/relationships/hyperlink" Target="http://www.smsport.ru/image/gto/104.jpg" TargetMode="External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926" y="2433902"/>
            <a:ext cx="800100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Комплекс ГТО – прошлое и настоящее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7" y="531410"/>
            <a:ext cx="2733403" cy="26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02" y="1325278"/>
            <a:ext cx="5628458" cy="4937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Комплекс </a:t>
            </a:r>
            <a:r>
              <a:rPr lang="ru-RU" dirty="0">
                <a:solidFill>
                  <a:srgbClr val="002060"/>
                </a:solidFill>
              </a:rPr>
              <a:t>включал проверку знаний в объеме КВЗ (Кружков Военных Знаний) по любой специальности: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Стрелково-тактической подготовке</a:t>
            </a:r>
          </a:p>
          <a:p>
            <a:r>
              <a:rPr lang="ru-RU" dirty="0" smtClean="0"/>
              <a:t>Пулеметному делу</a:t>
            </a:r>
          </a:p>
          <a:p>
            <a:r>
              <a:rPr lang="ru-RU" dirty="0" smtClean="0"/>
              <a:t>Химической защите</a:t>
            </a:r>
          </a:p>
          <a:p>
            <a:r>
              <a:rPr lang="ru-RU" dirty="0" smtClean="0"/>
              <a:t>Саперно-маскировочной подготовке </a:t>
            </a:r>
          </a:p>
          <a:p>
            <a:r>
              <a:rPr lang="ru-RU" dirty="0" smtClean="0"/>
              <a:t>Теоретические </a:t>
            </a:r>
            <a:r>
              <a:rPr lang="ru-RU" dirty="0"/>
              <a:t>знания в области физической культуры и </a:t>
            </a:r>
            <a:r>
              <a:rPr lang="ru-RU" dirty="0" smtClean="0"/>
              <a:t>спорта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94113" y="14369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Первый комплекс ГТО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552043"/>
            <a:ext cx="2828653" cy="47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699" y="1609137"/>
            <a:ext cx="5236573" cy="4731929"/>
          </a:xfrm>
        </p:spPr>
        <p:txBody>
          <a:bodyPr>
            <a:normAutofit/>
          </a:bodyPr>
          <a:lstStyle/>
          <a:p>
            <a:r>
              <a:rPr lang="ru-RU" sz="2600" dirty="0"/>
              <a:t>Уже в 1931 году значки ГТО получили 24 тысячи советских </a:t>
            </a:r>
            <a:r>
              <a:rPr lang="ru-RU" sz="2600" dirty="0" smtClean="0"/>
              <a:t>граждан</a:t>
            </a:r>
          </a:p>
          <a:p>
            <a:r>
              <a:rPr lang="ru-RU" sz="2600" dirty="0"/>
              <a:t>Те, </a:t>
            </a:r>
            <a:r>
              <a:rPr lang="ru-RU" sz="2600" dirty="0" smtClean="0"/>
              <a:t>кто</a:t>
            </a:r>
            <a:r>
              <a:rPr lang="ru-RU" sz="2600" dirty="0"/>
              <a:t> был награжден значком ГТО, имели льготу на поступление в специальное учебное заведение по физкультуре и преимущественное право на участие в спортивных </a:t>
            </a:r>
            <a:r>
              <a:rPr lang="ru-RU" sz="2600" dirty="0" smtClean="0"/>
              <a:t>соревнованиях</a:t>
            </a:r>
            <a:endParaRPr lang="ru-RU" sz="2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7988" y="9144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Первый комплекс ГТО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05" y="1609137"/>
            <a:ext cx="1955800" cy="3771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43254" y="5573170"/>
            <a:ext cx="38483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i="1" dirty="0" smtClean="0"/>
              <a:t>Знак </a:t>
            </a:r>
            <a:r>
              <a:rPr lang="ru-RU" sz="2600" i="1" dirty="0"/>
              <a:t>ГТО 1931-1936 </a:t>
            </a:r>
            <a:r>
              <a:rPr lang="ru-RU" sz="2600" i="1" dirty="0" smtClean="0"/>
              <a:t>годов</a:t>
            </a:r>
          </a:p>
          <a:p>
            <a:pPr algn="ctr"/>
            <a:r>
              <a:rPr lang="ru-RU" sz="2600" i="1" dirty="0" smtClean="0"/>
              <a:t> </a:t>
            </a:r>
            <a:r>
              <a:rPr lang="ru-RU" sz="2600" i="1" dirty="0"/>
              <a:t>(</a:t>
            </a:r>
            <a:r>
              <a:rPr lang="ru-RU" sz="2600" i="1" dirty="0" smtClean="0"/>
              <a:t>1</a:t>
            </a:r>
            <a:r>
              <a:rPr lang="ru-RU" sz="2600" i="1" dirty="0"/>
              <a:t> ступень</a:t>
            </a:r>
            <a:r>
              <a:rPr lang="ru-RU" sz="2600" i="1" dirty="0" smtClean="0"/>
              <a:t>)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42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Первый обладатель </a:t>
            </a:r>
            <a:r>
              <a:rPr lang="ru-RU" b="1" dirty="0">
                <a:solidFill>
                  <a:srgbClr val="002060"/>
                </a:solidFill>
              </a:rPr>
              <a:t>знака </a:t>
            </a:r>
            <a:r>
              <a:rPr lang="ru-RU" b="1" dirty="0" smtClean="0">
                <a:solidFill>
                  <a:srgbClr val="002060"/>
                </a:solidFill>
              </a:rPr>
              <a:t>ГТО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I ступени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519" y="1890939"/>
            <a:ext cx="45703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Яков </a:t>
            </a:r>
            <a:r>
              <a:rPr lang="ru-RU" b="1" dirty="0"/>
              <a:t>Федорович Мельников</a:t>
            </a:r>
            <a:r>
              <a:rPr lang="ru-RU" dirty="0"/>
              <a:t> (13.01.1896 – 12.07.1960), первый заслуженный мастер спорта СССР (1934 </a:t>
            </a:r>
            <a:r>
              <a:rPr lang="ru-RU" dirty="0" smtClean="0"/>
              <a:t>год), </a:t>
            </a:r>
            <a:r>
              <a:rPr lang="ru-RU" dirty="0"/>
              <a:t>чемпион России 1915 года, чемпион РСФСР 1918, 1919 и 1922 годов; чемпион СССР 1924, 1927-28, 1932-35 годов; чемпион Европы 1927 года по конькобежному </a:t>
            </a:r>
            <a:r>
              <a:rPr lang="ru-RU" dirty="0" smtClean="0"/>
              <a:t>спорту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87" y="1690689"/>
            <a:ext cx="1814089" cy="2485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48" y="3537810"/>
            <a:ext cx="2055126" cy="2991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30" y="4607738"/>
            <a:ext cx="1283201" cy="17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965" y="1538242"/>
            <a:ext cx="5419452" cy="4351338"/>
          </a:xfrm>
        </p:spPr>
        <p:txBody>
          <a:bodyPr>
            <a:normAutofit/>
          </a:bodyPr>
          <a:lstStyle/>
          <a:p>
            <a:r>
              <a:rPr lang="ru-RU" dirty="0"/>
              <a:t>В 1932 году Всесоюзным советом физической культуры был утвержден и введен в действие комплекс «Готов к труду и обороне» II </a:t>
            </a:r>
            <a:r>
              <a:rPr lang="ru-RU" dirty="0" smtClean="0"/>
              <a:t>ступени</a:t>
            </a:r>
          </a:p>
          <a:p>
            <a:r>
              <a:rPr lang="ru-RU" dirty="0" smtClean="0"/>
              <a:t>Он состоял из 25</a:t>
            </a:r>
            <a:r>
              <a:rPr lang="ru-RU" dirty="0"/>
              <a:t> испытаний — 3 теоретических и 22 практических. Для женщин общее количество испытаний составляло 21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88" y="1930128"/>
            <a:ext cx="1866900" cy="3771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86946" y="5702028"/>
            <a:ext cx="38483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i="1" dirty="0" smtClean="0"/>
              <a:t>Знак </a:t>
            </a:r>
            <a:r>
              <a:rPr lang="ru-RU" sz="2600" i="1" dirty="0"/>
              <a:t>ГТО 1931-1936 </a:t>
            </a:r>
            <a:r>
              <a:rPr lang="ru-RU" sz="2600" i="1" dirty="0" smtClean="0"/>
              <a:t>годов</a:t>
            </a:r>
          </a:p>
          <a:p>
            <a:pPr algn="ctr"/>
            <a:r>
              <a:rPr lang="ru-RU" sz="2600" i="1" dirty="0" smtClean="0"/>
              <a:t> (2</a:t>
            </a:r>
            <a:r>
              <a:rPr lang="ru-RU" sz="2600" i="1" dirty="0"/>
              <a:t> ступень</a:t>
            </a:r>
            <a:r>
              <a:rPr lang="ru-RU" sz="2600" i="1" dirty="0" smtClean="0"/>
              <a:t>) </a:t>
            </a:r>
            <a:endParaRPr lang="ru-RU" sz="2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94114" y="2126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</a:rPr>
              <a:t>«Готов к труду и обороне» II ступени</a:t>
            </a:r>
          </a:p>
        </p:txBody>
      </p:sp>
    </p:spTree>
    <p:extLst>
      <p:ext uri="{BB962C8B-B14F-4D97-AF65-F5344CB8AC3E}">
        <p14:creationId xmlns:p14="http://schemas.microsoft.com/office/powerpoint/2010/main" val="34767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2" y="221435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«Будь готов к труду и обороне»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2" y="1546998"/>
            <a:ext cx="4452802" cy="5058501"/>
          </a:xfrm>
        </p:spPr>
        <p:txBody>
          <a:bodyPr>
            <a:normAutofit/>
          </a:bodyPr>
          <a:lstStyle/>
          <a:p>
            <a:r>
              <a:rPr lang="ru-RU" sz="2600" dirty="0"/>
              <a:t>В 1933 году ЦК ВЛКСМ предложил ввести комплекс испытаний по физической подготовке детей, как начальную ступень их физического развития. Детская ступень комплекса, получившая название «Будь готов к труду и обороне» (БГТО) начала работать с 1934 </a:t>
            </a:r>
            <a:r>
              <a:rPr lang="ru-RU" sz="2600" dirty="0" smtClean="0"/>
              <a:t>года</a:t>
            </a:r>
            <a:endParaRPr lang="ru-RU" sz="2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64" y="2285787"/>
            <a:ext cx="4508873" cy="1763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4839" y="4342000"/>
            <a:ext cx="393684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i="1" dirty="0"/>
              <a:t>Газета «Красный спорт</a:t>
            </a:r>
            <a:r>
              <a:rPr lang="ru-RU" sz="2600" i="1" dirty="0" smtClean="0"/>
              <a:t>»,</a:t>
            </a:r>
          </a:p>
          <a:p>
            <a:pPr algn="ctr"/>
            <a:r>
              <a:rPr lang="ru-RU" sz="2600" i="1" dirty="0" smtClean="0"/>
              <a:t> </a:t>
            </a:r>
            <a:r>
              <a:rPr lang="ru-RU" sz="2600" i="1" dirty="0"/>
              <a:t>№ 33, 1934 год </a:t>
            </a:r>
          </a:p>
        </p:txBody>
      </p:sp>
    </p:spTree>
    <p:extLst>
      <p:ext uri="{BB962C8B-B14F-4D97-AF65-F5344CB8AC3E}">
        <p14:creationId xmlns:p14="http://schemas.microsoft.com/office/powerpoint/2010/main" val="21864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153" y="221434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Испытания комплекса БГТО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079" y="1546997"/>
            <a:ext cx="5968093" cy="50366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Бег </a:t>
            </a:r>
            <a:r>
              <a:rPr lang="ru-RU" dirty="0"/>
              <a:t>на короткие и длинные дистанции;</a:t>
            </a:r>
          </a:p>
          <a:p>
            <a:r>
              <a:rPr lang="ru-RU" dirty="0" smtClean="0"/>
              <a:t>Прыжки </a:t>
            </a:r>
            <a:r>
              <a:rPr lang="ru-RU" dirty="0"/>
              <a:t>в длину и высоту с разбега;</a:t>
            </a:r>
          </a:p>
          <a:p>
            <a:r>
              <a:rPr lang="ru-RU" dirty="0" smtClean="0"/>
              <a:t>Метание </a:t>
            </a:r>
            <a:r>
              <a:rPr lang="ru-RU" dirty="0"/>
              <a:t>гранаты, бег на лыжах на 3-5 километров для мальчиков и 2-3 километра для девочек, ходьба в противогазе;</a:t>
            </a:r>
          </a:p>
          <a:p>
            <a:r>
              <a:rPr lang="ru-RU" dirty="0" smtClean="0"/>
              <a:t>Гимнастические </a:t>
            </a:r>
            <a:r>
              <a:rPr lang="ru-RU" dirty="0"/>
              <a:t>упражнения;</a:t>
            </a:r>
          </a:p>
          <a:p>
            <a:r>
              <a:rPr lang="ru-RU" dirty="0" smtClean="0"/>
              <a:t>Лазание</a:t>
            </a:r>
            <a:r>
              <a:rPr lang="ru-RU" dirty="0"/>
              <a:t>;</a:t>
            </a:r>
          </a:p>
          <a:p>
            <a:r>
              <a:rPr lang="ru-RU" dirty="0" smtClean="0"/>
              <a:t>Подтягивание</a:t>
            </a:r>
            <a:r>
              <a:rPr lang="ru-RU" dirty="0"/>
              <a:t>;</a:t>
            </a:r>
          </a:p>
          <a:p>
            <a:r>
              <a:rPr lang="ru-RU" dirty="0" smtClean="0"/>
              <a:t>Упражнения </a:t>
            </a:r>
            <a:r>
              <a:rPr lang="ru-RU" dirty="0"/>
              <a:t>на равновесие;</a:t>
            </a:r>
          </a:p>
          <a:p>
            <a:r>
              <a:rPr lang="ru-RU" dirty="0" smtClean="0"/>
              <a:t>Поднятие </a:t>
            </a:r>
            <a:r>
              <a:rPr lang="ru-RU" dirty="0"/>
              <a:t>и переноска тяжестей.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1546997"/>
            <a:ext cx="2207936" cy="41705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5610" y="5687139"/>
            <a:ext cx="291906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i="1" dirty="0"/>
              <a:t>Знак БГТО </a:t>
            </a:r>
            <a:endParaRPr lang="ru-RU" sz="2600" i="1" dirty="0" smtClean="0"/>
          </a:p>
          <a:p>
            <a:pPr algn="ctr"/>
            <a:r>
              <a:rPr lang="ru-RU" sz="2600" i="1" dirty="0" smtClean="0"/>
              <a:t>образца </a:t>
            </a:r>
            <a:r>
              <a:rPr lang="ru-RU" sz="2600" i="1" dirty="0"/>
              <a:t>1934 года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21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65126"/>
            <a:ext cx="8817429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1941-1945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Комплекс </a:t>
            </a:r>
            <a:r>
              <a:rPr lang="ru-RU" b="1" dirty="0">
                <a:solidFill>
                  <a:srgbClr val="002060"/>
                </a:solidFill>
              </a:rPr>
              <a:t>ГТО и Великая Отечественная Война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2217510"/>
            <a:ext cx="5706836" cy="4351338"/>
          </a:xfrm>
        </p:spPr>
        <p:txBody>
          <a:bodyPr>
            <a:normAutofit/>
          </a:bodyPr>
          <a:lstStyle/>
          <a:p>
            <a:r>
              <a:rPr lang="ru-RU" sz="2600" dirty="0"/>
              <a:t>Перед Великой Отечественной войной подготовку в ОСОАВИАХИМ прошли до 80% военнослужащих сухопутных войск и флота и до 100% </a:t>
            </a:r>
            <a:r>
              <a:rPr lang="ru-RU" sz="2600" dirty="0" smtClean="0"/>
              <a:t>авиации</a:t>
            </a:r>
          </a:p>
          <a:p>
            <a:r>
              <a:rPr lang="ru-RU" sz="2600" dirty="0"/>
              <a:t>Значкисты ГТО, овладевшие военно-прикладными двигательными навыками, добровольно уходили на фронт, успешно действовали в партизанских отрядах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31" y="2335075"/>
            <a:ext cx="2306667" cy="31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770074"/>
            <a:ext cx="8214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1946-1991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Комплекс </a:t>
            </a:r>
            <a:r>
              <a:rPr lang="ru-RU" sz="4900" b="1" dirty="0">
                <a:solidFill>
                  <a:srgbClr val="002060"/>
                </a:solidFill>
              </a:rPr>
              <a:t>ГТО в послевоенное время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0446" y="1991134"/>
            <a:ext cx="8987246" cy="2106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В 1959 году в комплекс ГТО были внесены наиболее существенные изменения. </a:t>
            </a:r>
            <a:r>
              <a:rPr lang="ru-RU" sz="2600" dirty="0" smtClean="0">
                <a:solidFill>
                  <a:srgbClr val="002060"/>
                </a:solidFill>
              </a:rPr>
              <a:t>Обновленный </a:t>
            </a:r>
            <a:r>
              <a:rPr lang="ru-RU" sz="2600" dirty="0">
                <a:solidFill>
                  <a:srgbClr val="002060"/>
                </a:solidFill>
              </a:rPr>
              <a:t>Комплекс ГТО состоял из трех </a:t>
            </a:r>
            <a:r>
              <a:rPr lang="ru-RU" sz="2600" dirty="0" smtClean="0">
                <a:solidFill>
                  <a:srgbClr val="002060"/>
                </a:solidFill>
              </a:rPr>
              <a:t>ступеней: </a:t>
            </a:r>
          </a:p>
          <a:p>
            <a:r>
              <a:rPr lang="ru-RU" sz="2600" dirty="0" smtClean="0"/>
              <a:t>Ступень </a:t>
            </a:r>
            <a:r>
              <a:rPr lang="ru-RU" sz="2600" dirty="0"/>
              <a:t>БГТО — для школьников 14 — 15 </a:t>
            </a:r>
            <a:r>
              <a:rPr lang="ru-RU" sz="2600" dirty="0" smtClean="0"/>
              <a:t>лет</a:t>
            </a:r>
          </a:p>
          <a:p>
            <a:r>
              <a:rPr lang="ru-RU" sz="2600" dirty="0" smtClean="0"/>
              <a:t>ГТО </a:t>
            </a:r>
            <a:r>
              <a:rPr lang="ru-RU" sz="2600" dirty="0"/>
              <a:t>1-й ступени — для юношей и девушек 16-18 </a:t>
            </a:r>
            <a:r>
              <a:rPr lang="ru-RU" sz="2600" dirty="0" smtClean="0"/>
              <a:t>лет</a:t>
            </a:r>
          </a:p>
          <a:p>
            <a:r>
              <a:rPr lang="ru-RU" sz="2600" dirty="0" smtClean="0"/>
              <a:t>ГТО </a:t>
            </a:r>
            <a:r>
              <a:rPr lang="ru-RU" sz="2600" dirty="0"/>
              <a:t>2-й ступени — для молодежи 19 лет и </a:t>
            </a:r>
            <a:r>
              <a:rPr lang="ru-RU" sz="2600" dirty="0" smtClean="0"/>
              <a:t>старше</a:t>
            </a:r>
            <a:endParaRPr lang="ru-RU" sz="2600" dirty="0"/>
          </a:p>
        </p:txBody>
      </p:sp>
      <p:pic>
        <p:nvPicPr>
          <p:cNvPr id="5123" name="Picture 3" descr="http://www.smsport.ru/image/gto/tn_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72" y="4796795"/>
            <a:ext cx="97236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msport.ru/image/gto/tn_1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86" y="4796795"/>
            <a:ext cx="95904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smsport.ru/image/gto/tn_10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21" y="4796795"/>
            <a:ext cx="95904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msport.ru/image/gto/tn_80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17" y="4796795"/>
            <a:ext cx="102564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www.smsport.ru/image/gto/tn_80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82" y="4796795"/>
            <a:ext cx="102564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smsport.ru/image/gto/tn_155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7" y="4796795"/>
            <a:ext cx="972000" cy="133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18653" y="6222665"/>
            <a:ext cx="41746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i="1" dirty="0"/>
              <a:t>Знаки БГТО и ГТО 1961 года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9352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«Военно-спортивный комплекс»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04" y="2047959"/>
            <a:ext cx="4310196" cy="5032375"/>
          </a:xfrm>
        </p:spPr>
        <p:txBody>
          <a:bodyPr>
            <a:normAutofit/>
          </a:bodyPr>
          <a:lstStyle/>
          <a:p>
            <a:r>
              <a:rPr lang="ru-RU" dirty="0"/>
              <a:t>В Вооруженных Силах СССР в 1965 году была введена специальная ступень комплекса ГТО — «Военно-спортивный комплекс» (ВСК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90" y="2692169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79" y="2692169"/>
            <a:ext cx="1905000" cy="2095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7679" y="5144939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600" i="1" dirty="0"/>
              <a:t>Золотой нагрудный знак «Воин-спортсмен», 1961 год</a:t>
            </a:r>
          </a:p>
        </p:txBody>
      </p:sp>
    </p:spTree>
    <p:extLst>
      <p:ext uri="{BB962C8B-B14F-4D97-AF65-F5344CB8AC3E}">
        <p14:creationId xmlns:p14="http://schemas.microsoft.com/office/powerpoint/2010/main" val="16087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«Готов к защите Родины»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60" y="1690689"/>
            <a:ext cx="5158194" cy="4888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В 1966 году по инициативе ДОСААФ была разработана и введена в действие ступень комплекса ГТО для молодежи призывного возраста «Готов к защите Родины» (ГЗР). </a:t>
            </a:r>
            <a:r>
              <a:rPr lang="ru-RU" sz="2600" dirty="0" smtClean="0"/>
              <a:t>Она</a:t>
            </a:r>
            <a:r>
              <a:rPr lang="ru-RU" sz="2600" dirty="0"/>
              <a:t> включала выполнение ряда требований по спортивно-техническим видам спорта и овладение одной из военно-прикладных специальностей (моториста, шофера, мотоциклиста, радиста).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6" y="1690689"/>
            <a:ext cx="1881050" cy="1864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38" y="1690689"/>
            <a:ext cx="1572693" cy="1943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40" y="3908071"/>
            <a:ext cx="1567693" cy="19463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4616" y="5851849"/>
            <a:ext cx="4859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/>
              <a:t>Знаки «Готов </a:t>
            </a:r>
            <a:r>
              <a:rPr lang="ru-RU" sz="2600" i="1" dirty="0"/>
              <a:t>к защите Родины»</a:t>
            </a:r>
          </a:p>
        </p:txBody>
      </p:sp>
    </p:spTree>
    <p:extLst>
      <p:ext uri="{BB962C8B-B14F-4D97-AF65-F5344CB8AC3E}">
        <p14:creationId xmlns:p14="http://schemas.microsoft.com/office/powerpoint/2010/main" val="34911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0"/>
            <a:ext cx="7966710" cy="19333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1918-1925 гг. 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Предпосылки </a:t>
            </a:r>
            <a:r>
              <a:rPr lang="ru-RU" sz="4000" b="1" dirty="0">
                <a:solidFill>
                  <a:srgbClr val="002060"/>
                </a:solidFill>
              </a:rPr>
              <a:t>возникновения комплекса </a:t>
            </a:r>
            <a:r>
              <a:rPr lang="ru-RU" sz="4000" b="1" dirty="0" smtClean="0">
                <a:solidFill>
                  <a:srgbClr val="002060"/>
                </a:solidFill>
              </a:rPr>
              <a:t>ГТО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25" y="1826898"/>
            <a:ext cx="6619856" cy="48756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Декрет </a:t>
            </a:r>
            <a:r>
              <a:rPr lang="ru-RU" dirty="0"/>
              <a:t>«Об обязательном обучении военному искусству». </a:t>
            </a:r>
            <a:r>
              <a:rPr lang="ru-RU" dirty="0" smtClean="0"/>
              <a:t>С 1918 </a:t>
            </a:r>
            <a:r>
              <a:rPr lang="ru-RU" dirty="0"/>
              <a:t>года, мужчины и женщины от 18 до 40 лет обязаны обучаться военному делу по месту </a:t>
            </a:r>
            <a:r>
              <a:rPr lang="ru-RU" dirty="0" smtClean="0"/>
              <a:t>работы</a:t>
            </a:r>
          </a:p>
          <a:p>
            <a:r>
              <a:rPr lang="ru-RU" dirty="0"/>
              <a:t> 1920 </a:t>
            </a:r>
            <a:r>
              <a:rPr lang="ru-RU" dirty="0" smtClean="0"/>
              <a:t>году</a:t>
            </a:r>
            <a:r>
              <a:rPr lang="ru-RU" dirty="0"/>
              <a:t> </a:t>
            </a:r>
            <a:r>
              <a:rPr lang="ru-RU" dirty="0" smtClean="0"/>
              <a:t>в военных учебных </a:t>
            </a:r>
            <a:r>
              <a:rPr lang="ru-RU" dirty="0"/>
              <a:t>заведениях </a:t>
            </a:r>
            <a:r>
              <a:rPr lang="ru-RU" dirty="0" smtClean="0"/>
              <a:t>создаются военно-научные общества </a:t>
            </a:r>
          </a:p>
          <a:p>
            <a:r>
              <a:rPr lang="ru-RU" dirty="0" smtClean="0"/>
              <a:t>В</a:t>
            </a:r>
            <a:r>
              <a:rPr lang="ru-RU" dirty="0"/>
              <a:t> 1923 и 1924 годах организуются Общество друзей воздушного флота </a:t>
            </a:r>
            <a:r>
              <a:rPr lang="ru-RU" dirty="0" smtClean="0"/>
              <a:t>и</a:t>
            </a:r>
            <a:r>
              <a:rPr lang="ru-RU" dirty="0"/>
              <a:t> Общество друзей химической обороны и химической промышленности (ДОБРОХИМ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81" y="2481943"/>
            <a:ext cx="2168640" cy="28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Новый комплекс ГТО 1973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88976"/>
            <a:ext cx="7886700" cy="76082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Введенный в 1972 году новый комплекс </a:t>
            </a:r>
            <a:r>
              <a:rPr lang="ru-RU" dirty="0" smtClean="0"/>
              <a:t>ГТО: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3482761"/>
              </p:ext>
            </p:extLst>
          </p:nvPr>
        </p:nvGraphicFramePr>
        <p:xfrm>
          <a:off x="130629" y="2155371"/>
          <a:ext cx="8673737" cy="449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27" y="1852680"/>
            <a:ext cx="4687932" cy="4351338"/>
          </a:xfrm>
        </p:spPr>
        <p:txBody>
          <a:bodyPr>
            <a:normAutofit/>
          </a:bodyPr>
          <a:lstStyle/>
          <a:p>
            <a:r>
              <a:rPr lang="ru-RU" sz="2600" dirty="0"/>
              <a:t>К началу 1976 года свыше 220 миллионов человек имели значки </a:t>
            </a:r>
            <a:r>
              <a:rPr lang="ru-RU" sz="2600" dirty="0" smtClean="0"/>
              <a:t>ГТО</a:t>
            </a:r>
          </a:p>
          <a:p>
            <a:r>
              <a:rPr lang="ru-RU" sz="2600" dirty="0"/>
              <a:t>С 1974 по 1981 год проводились Всесоюзные первенства по многоборьям </a:t>
            </a:r>
            <a:r>
              <a:rPr lang="ru-RU" sz="2600" dirty="0" smtClean="0"/>
              <a:t>ГТО</a:t>
            </a:r>
          </a:p>
          <a:p>
            <a:r>
              <a:rPr lang="ru-RU" sz="2600" dirty="0"/>
              <a:t>«Почетный знак ГТО» вручался тем, кто выполнял нормативы в течение нескольких лет подряд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Почетный знак ГТО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76" y="1690689"/>
            <a:ext cx="2507198" cy="3909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76835" y="5679869"/>
            <a:ext cx="30212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i="1" dirty="0"/>
              <a:t>Почетный знак ГТО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9898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Упразднение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омплекса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8" y="1825625"/>
            <a:ext cx="4167052" cy="4351338"/>
          </a:xfrm>
        </p:spPr>
        <p:txBody>
          <a:bodyPr>
            <a:normAutofit/>
          </a:bodyPr>
          <a:lstStyle/>
          <a:p>
            <a:r>
              <a:rPr lang="ru-RU" dirty="0"/>
              <a:t>С распадом Советского Союза в 1991 году комплекс ГТО фактически перестал существовать. С начала 2000 годов на региональном уровне принимались решения о проведении аналогичных </a:t>
            </a:r>
            <a:r>
              <a:rPr lang="ru-RU" dirty="0" smtClean="0"/>
              <a:t>соревнований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62" y="2012363"/>
            <a:ext cx="1496144" cy="1465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67" y="1978727"/>
            <a:ext cx="1575041" cy="1499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70" y="3800017"/>
            <a:ext cx="1400508" cy="1361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57" y="4213150"/>
            <a:ext cx="1648119" cy="16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962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2007-2014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Возрождение </a:t>
            </a:r>
            <a:r>
              <a:rPr lang="ru-RU" b="1" dirty="0">
                <a:solidFill>
                  <a:srgbClr val="002060"/>
                </a:solidFill>
              </a:rPr>
              <a:t>Комплекса ГТО в современной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01" y="2178322"/>
            <a:ext cx="5184322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 2013 году руководство страны и региональные руководители выступили с инициативой возрождения комплекса ГТО в России в современном </a:t>
            </a:r>
            <a:r>
              <a:rPr lang="ru-RU" dirty="0" smtClean="0"/>
              <a:t>формате</a:t>
            </a:r>
          </a:p>
          <a:p>
            <a:r>
              <a:rPr lang="ru-RU" dirty="0"/>
              <a:t>Указа Президента Российской Федерации от 24 марта 2014 года № 172 «О Всероссийском физкультурно-спортивном комплексе „Готов к труду и обороне“ (ГТО)», постановляющего о вводе в действие комплекса с 1 сентября 2014 года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77" y="2338492"/>
            <a:ext cx="1374348" cy="1337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68" y="3007247"/>
            <a:ext cx="1483538" cy="1442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88" y="4059132"/>
            <a:ext cx="1424337" cy="13908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40926" y="5493666"/>
            <a:ext cx="50030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/>
              <a:t>Знак </a:t>
            </a:r>
            <a:r>
              <a:rPr lang="ru-RU" sz="2600" i="1" dirty="0"/>
              <a:t>отличия </a:t>
            </a:r>
            <a:r>
              <a:rPr lang="ru-RU" sz="2600" i="1" dirty="0" smtClean="0"/>
              <a:t>ВФСК</a:t>
            </a:r>
            <a:endParaRPr lang="ru-RU" sz="2600" i="1" dirty="0"/>
          </a:p>
          <a:p>
            <a:pPr algn="ctr"/>
            <a:r>
              <a:rPr lang="ru-RU" sz="2600" i="1" dirty="0"/>
              <a:t>«Готов к труду и обороне» (ГТО)</a:t>
            </a:r>
          </a:p>
        </p:txBody>
      </p:sp>
    </p:spTree>
    <p:extLst>
      <p:ext uri="{BB962C8B-B14F-4D97-AF65-F5344CB8AC3E}">
        <p14:creationId xmlns:p14="http://schemas.microsoft.com/office/powerpoint/2010/main" val="23324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Комплекса ГТО в современной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9"/>
            <a:ext cx="5027567" cy="495130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Всероссийский физкультурно-спортивный комплекс предусматривает подготовку к выполнению и непосредственное выполнение различными возрастными группами (от 6 до 70 лет и старше) населения Российской Федерации </a:t>
            </a:r>
            <a:r>
              <a:rPr lang="ru-RU" dirty="0" smtClean="0"/>
              <a:t>установленных </a:t>
            </a:r>
            <a:r>
              <a:rPr lang="ru-RU" dirty="0"/>
              <a:t>нормативов </a:t>
            </a:r>
            <a:r>
              <a:rPr lang="ru-RU" dirty="0" smtClean="0"/>
              <a:t>комплекса </a:t>
            </a:r>
            <a:r>
              <a:rPr lang="ru-RU" dirty="0"/>
              <a:t>по 3 уровням трудности, соответствующим золотому, серебряному и бронзовому знакам </a:t>
            </a:r>
            <a:r>
              <a:rPr lang="ru-RU" dirty="0" smtClean="0"/>
              <a:t>отличия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67" y="2332467"/>
            <a:ext cx="3597048" cy="24168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2929" y="5127718"/>
            <a:ext cx="4477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i="1" dirty="0"/>
              <a:t>Удостоверения современных </a:t>
            </a:r>
            <a:endParaRPr lang="ru-RU" sz="2600" i="1" dirty="0" smtClean="0"/>
          </a:p>
          <a:p>
            <a:pPr algn="ctr"/>
            <a:r>
              <a:rPr lang="ru-RU" sz="2600" i="1" dirty="0" smtClean="0"/>
              <a:t>знаков </a:t>
            </a:r>
            <a:r>
              <a:rPr lang="ru-RU" sz="2600" i="1" dirty="0"/>
              <a:t>ГТ</a:t>
            </a:r>
            <a:r>
              <a:rPr lang="ru-RU" sz="2600" dirty="0"/>
              <a:t>О </a:t>
            </a:r>
          </a:p>
        </p:txBody>
      </p:sp>
    </p:spTree>
    <p:extLst>
      <p:ext uri="{BB962C8B-B14F-4D97-AF65-F5344CB8AC3E}">
        <p14:creationId xmlns:p14="http://schemas.microsoft.com/office/powerpoint/2010/main" val="35112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681" y="1791753"/>
            <a:ext cx="8654047" cy="1291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Всероссийский физкультурно-спортивный комплекс состоит из следующих основных разделов: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Комплекса ГТО в современной России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5815704"/>
              </p:ext>
            </p:extLst>
          </p:nvPr>
        </p:nvGraphicFramePr>
        <p:xfrm>
          <a:off x="181270" y="2437563"/>
          <a:ext cx="8781458" cy="42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8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Комплекса ГТО в современной России</a:t>
            </a:r>
            <a:endParaRPr lang="ru-RU" dirty="0"/>
          </a:p>
        </p:txBody>
      </p:sp>
      <p:pic>
        <p:nvPicPr>
          <p:cNvPr id="1026" name="Picture 2" descr="https://ruzaregion.ru/upload/news/2023/01/20/mmRQ8nJP-K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0" y="1562100"/>
            <a:ext cx="7510420" cy="51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901" y="510694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Золотой зна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43" y="802414"/>
            <a:ext cx="4085547" cy="40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7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2386444"/>
            <a:ext cx="5852160" cy="4601301"/>
          </a:xfrm>
        </p:spPr>
        <p:txBody>
          <a:bodyPr>
            <a:normAutofit/>
          </a:bodyPr>
          <a:lstStyle/>
          <a:p>
            <a:r>
              <a:rPr lang="ru-RU" dirty="0"/>
              <a:t>В 1927 году </a:t>
            </a:r>
            <a:r>
              <a:rPr lang="ru-RU" dirty="0" smtClean="0"/>
              <a:t>создается Общество </a:t>
            </a:r>
            <a:r>
              <a:rPr lang="ru-RU" dirty="0"/>
              <a:t>содействия обороне, авиационному и химическому строительству (ОСОАВИАХИМ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Уже к началу 1928 года эта организация насчитывает около 2 млн. </a:t>
            </a:r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1258" y="966018"/>
            <a:ext cx="86476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1927-1928 гг.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Рождение комплекса ГТО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под крылом» </a:t>
            </a:r>
            <a:r>
              <a:rPr lang="ru-RU" b="1" dirty="0" err="1">
                <a:solidFill>
                  <a:srgbClr val="002060"/>
                </a:solidFill>
              </a:rPr>
              <a:t>ОСОАВИАХИМа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7" y="2174015"/>
            <a:ext cx="2690949" cy="37523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95404" y="5926394"/>
            <a:ext cx="34485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/>
              <a:t>Марка с логотипом ОСОАВИАХИМ</a:t>
            </a:r>
          </a:p>
        </p:txBody>
      </p:sp>
    </p:spTree>
    <p:extLst>
      <p:ext uri="{BB962C8B-B14F-4D97-AF65-F5344CB8AC3E}">
        <p14:creationId xmlns:p14="http://schemas.microsoft.com/office/powerpoint/2010/main" val="10118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1929-1938 гг.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Первый комплекс ГТО и дальнейшее его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02" y="2099945"/>
            <a:ext cx="5837463" cy="4351338"/>
          </a:xfrm>
        </p:spPr>
        <p:txBody>
          <a:bodyPr>
            <a:normAutofit/>
          </a:bodyPr>
          <a:lstStyle/>
          <a:p>
            <a:r>
              <a:rPr lang="ru-RU" sz="3200" dirty="0"/>
              <a:t>24 мая 1930 года газета «Комсомольская правда» напечатала обращение, в котором предлагалось установить всесоюзные испытания на право получения значка «Готов к труду и обороне»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978490"/>
            <a:ext cx="2454946" cy="39485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84171" y="5889985"/>
            <a:ext cx="52904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/>
              <a:t>Газета «Комсомольская Правда», </a:t>
            </a:r>
            <a:endParaRPr lang="ru-RU" sz="2600" i="1" dirty="0" smtClean="0"/>
          </a:p>
          <a:p>
            <a:pPr algn="ctr"/>
            <a:r>
              <a:rPr lang="ru-RU" sz="2600" i="1" dirty="0" smtClean="0"/>
              <a:t>24 </a:t>
            </a:r>
            <a:r>
              <a:rPr lang="ru-RU" sz="2600" i="1" dirty="0"/>
              <a:t>мая 1930 года </a:t>
            </a:r>
          </a:p>
        </p:txBody>
      </p:sp>
    </p:spTree>
    <p:extLst>
      <p:ext uri="{BB962C8B-B14F-4D97-AF65-F5344CB8AC3E}">
        <p14:creationId xmlns:p14="http://schemas.microsoft.com/office/powerpoint/2010/main" val="11023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Первый комплекс ГТО и дальнейшее его развитие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141" y="2073819"/>
            <a:ext cx="568071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11 </a:t>
            </a:r>
            <a:r>
              <a:rPr lang="ru-RU" dirty="0"/>
              <a:t>марта 1931 года был утверждён комплекс </a:t>
            </a:r>
            <a:r>
              <a:rPr lang="ru-RU" dirty="0" smtClean="0"/>
              <a:t>ГТО</a:t>
            </a:r>
          </a:p>
          <a:p>
            <a:r>
              <a:rPr lang="ru-RU" dirty="0"/>
              <a:t>Цель вводимого комплекса — «дальнейшее повышение уровня физического воспитания и мобилизационной готовности советского народа, в первую очередь молодого поколения...».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09" y="1887763"/>
            <a:ext cx="2516233" cy="41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016" y="1851751"/>
            <a:ext cx="4478927" cy="47449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Начиная с 1931 года, активисты </a:t>
            </a:r>
            <a:r>
              <a:rPr lang="ru-RU" dirty="0" err="1"/>
              <a:t>ОСОАВИАХИМа</a:t>
            </a:r>
            <a:r>
              <a:rPr lang="ru-RU" dirty="0"/>
              <a:t> ведут широкую пропагандистскую деятельность, проводят занятия по противовоздушной и противохимической обороне на заводах и фабриках, в государственных учреждениях и учебных </a:t>
            </a:r>
            <a:r>
              <a:rPr lang="ru-RU" dirty="0" smtClean="0"/>
              <a:t>заведениях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33152" y="299812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Первый комплекс ГТО и дальнейшее его развитие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7943" y="2321023"/>
            <a:ext cx="4183804" cy="28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81" y="1942779"/>
            <a:ext cx="5236573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 испытаниям </a:t>
            </a:r>
            <a:r>
              <a:rPr lang="ru-RU" dirty="0" smtClean="0"/>
              <a:t>первоначально </a:t>
            </a:r>
            <a:r>
              <a:rPr lang="ru-RU" dirty="0"/>
              <a:t>допускались мужчины не моложе 18 лет и женщины не моложе 17 </a:t>
            </a:r>
            <a:r>
              <a:rPr lang="ru-RU" dirty="0" smtClean="0"/>
              <a:t>лет</a:t>
            </a:r>
          </a:p>
          <a:p>
            <a:r>
              <a:rPr lang="ru-RU" dirty="0" smtClean="0"/>
              <a:t>Особым </a:t>
            </a:r>
            <a:r>
              <a:rPr lang="ru-RU" dirty="0"/>
              <a:t>условием было удовлетворительное состояние </a:t>
            </a:r>
            <a:r>
              <a:rPr lang="ru-RU" dirty="0" smtClean="0"/>
              <a:t>здоровья </a:t>
            </a:r>
          </a:p>
          <a:p>
            <a:r>
              <a:rPr lang="ru-RU" dirty="0" smtClean="0"/>
              <a:t>К</a:t>
            </a:r>
            <a:r>
              <a:rPr lang="ru-RU" dirty="0"/>
              <a:t> соревнованиям допускались физкультурники, организованные в коллективы, и </a:t>
            </a:r>
            <a:r>
              <a:rPr lang="ru-RU" dirty="0" smtClean="0"/>
              <a:t>физкультурники-одиночки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Первый комплекс </a:t>
            </a:r>
            <a:r>
              <a:rPr lang="ru-RU" b="1" dirty="0" smtClean="0">
                <a:solidFill>
                  <a:srgbClr val="002060"/>
                </a:solidFill>
              </a:rPr>
              <a:t>ГТО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91" y="1942779"/>
            <a:ext cx="2542359" cy="4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29432"/>
            <a:ext cx="7886700" cy="930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Для проведения практических испытаний </a:t>
            </a:r>
            <a:r>
              <a:rPr lang="ru-RU" dirty="0" smtClean="0">
                <a:solidFill>
                  <a:srgbClr val="002060"/>
                </a:solidFill>
              </a:rPr>
              <a:t>были определены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отдельные </a:t>
            </a:r>
            <a:r>
              <a:rPr lang="ru-RU" dirty="0">
                <a:solidFill>
                  <a:srgbClr val="002060"/>
                </a:solidFill>
              </a:rPr>
              <a:t>группы по полу и </a:t>
            </a:r>
            <a:r>
              <a:rPr lang="ru-RU" dirty="0" smtClean="0">
                <a:solidFill>
                  <a:srgbClr val="002060"/>
                </a:solidFill>
              </a:rPr>
              <a:t>возрасту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03869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Первый комплекс </a:t>
            </a:r>
            <a:r>
              <a:rPr lang="ru-RU" b="1" dirty="0" smtClean="0">
                <a:solidFill>
                  <a:srgbClr val="002060"/>
                </a:solidFill>
              </a:rPr>
              <a:t>ГТО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0577519"/>
              </p:ext>
            </p:extLst>
          </p:nvPr>
        </p:nvGraphicFramePr>
        <p:xfrm>
          <a:off x="143692" y="2024017"/>
          <a:ext cx="8595360" cy="470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6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879" y="2488157"/>
            <a:ext cx="8547463" cy="4539659"/>
          </a:xfrm>
        </p:spPr>
        <p:txBody>
          <a:bodyPr numCol="2">
            <a:normAutofit fontScale="92500" lnSpcReduction="20000"/>
          </a:bodyPr>
          <a:lstStyle/>
          <a:p>
            <a:r>
              <a:rPr lang="ru-RU" dirty="0" smtClean="0"/>
              <a:t>Бег на 100, 500 и 1000 метров;</a:t>
            </a:r>
          </a:p>
          <a:p>
            <a:r>
              <a:rPr lang="ru-RU" dirty="0" smtClean="0"/>
              <a:t>Прыжки в длину и высоту;</a:t>
            </a:r>
          </a:p>
          <a:p>
            <a:r>
              <a:rPr lang="ru-RU" dirty="0" smtClean="0"/>
              <a:t>метание гранаты;</a:t>
            </a:r>
          </a:p>
          <a:p>
            <a:r>
              <a:rPr lang="ru-RU" dirty="0" smtClean="0"/>
              <a:t>Подтягивание на перекладине;</a:t>
            </a:r>
          </a:p>
          <a:p>
            <a:r>
              <a:rPr lang="ru-RU" dirty="0" smtClean="0"/>
              <a:t>Лазание по канату или шесту;</a:t>
            </a:r>
          </a:p>
          <a:p>
            <a:r>
              <a:rPr lang="ru-RU" dirty="0"/>
              <a:t>Умение грести 1 км;</a:t>
            </a:r>
          </a:p>
          <a:p>
            <a:r>
              <a:rPr lang="ru-RU" dirty="0"/>
              <a:t>Лыжи на 3 и 10 км;</a:t>
            </a:r>
          </a:p>
          <a:p>
            <a:r>
              <a:rPr lang="ru-RU" dirty="0"/>
              <a:t>Плавание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Поднимание патронного ящика весом в 32 килограмма и безостановочное передвижение с ним на расстоянии 50 метров;</a:t>
            </a:r>
          </a:p>
          <a:p>
            <a:r>
              <a:rPr lang="ru-RU" dirty="0" smtClean="0"/>
              <a:t>Умение ездить на велосипеде или умение управлять трактором, мотоциклом, автомобилем;</a:t>
            </a:r>
          </a:p>
          <a:p>
            <a:r>
              <a:rPr lang="ru-RU" dirty="0" smtClean="0"/>
              <a:t>Верховую езду и продвижение в противогазе на 1 км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5553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Первый комплекс ГТО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8970" y="1025117"/>
            <a:ext cx="8293282" cy="120178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Первый комплекс ГТО состоял всего из одной ступени и предполагал выполнение 21 испытания, 15 из которых носили практический характер: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3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4890</TotalTime>
  <Words>392</Words>
  <Application>Microsoft Office PowerPoint</Application>
  <PresentationFormat>Экран (4:3)</PresentationFormat>
  <Paragraphs>134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Комплекс ГТО – прошлое и настоящее</vt:lpstr>
      <vt:lpstr>1918-1925 гг.  Предпосылки возникновения комплекса ГТО</vt:lpstr>
      <vt:lpstr>1927-1928 гг. Рождение комплекса ГТО  «под крылом» ОСОАВИАХИМа  </vt:lpstr>
      <vt:lpstr>1929-1938 гг. Первый комплекс ГТО и дальнейшее его развитие</vt:lpstr>
      <vt:lpstr>Первый комплекс ГТО и дальнейшее его развитие</vt:lpstr>
      <vt:lpstr>Первый комплекс ГТО и дальнейшее его развитие</vt:lpstr>
      <vt:lpstr>Первый комплекс ГТО</vt:lpstr>
      <vt:lpstr>Первый комплекс ГТО</vt:lpstr>
      <vt:lpstr>Презентация PowerPoint</vt:lpstr>
      <vt:lpstr>Презентация PowerPoint</vt:lpstr>
      <vt:lpstr>Презентация PowerPoint</vt:lpstr>
      <vt:lpstr>Первый обладатель знака ГТО  I ступени</vt:lpstr>
      <vt:lpstr>Презентация PowerPoint</vt:lpstr>
      <vt:lpstr>«Будь готов к труду и обороне»</vt:lpstr>
      <vt:lpstr>Испытания комплекса БГТО</vt:lpstr>
      <vt:lpstr>1941-1945 Комплекс ГТО и Великая Отечественная Война</vt:lpstr>
      <vt:lpstr>1946-1991 Комплекс ГТО в послевоенное время </vt:lpstr>
      <vt:lpstr>«Военно-спортивный комплекс»</vt:lpstr>
      <vt:lpstr>«Готов к защите Родины»</vt:lpstr>
      <vt:lpstr>Новый комплекс ГТО 1973 года</vt:lpstr>
      <vt:lpstr>Почетный знак ГТО</vt:lpstr>
      <vt:lpstr>Упразднение комплекса </vt:lpstr>
      <vt:lpstr>2007-2014 Возрождение Комплекса ГТО в современной России</vt:lpstr>
      <vt:lpstr>Комплекса ГТО в современной России</vt:lpstr>
      <vt:lpstr>Комплекса ГТО в современной России</vt:lpstr>
      <vt:lpstr>Комплекса ГТО в современной России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Pastuhova</cp:lastModifiedBy>
  <cp:revision>81</cp:revision>
  <dcterms:created xsi:type="dcterms:W3CDTF">2018-09-04T12:10:47Z</dcterms:created>
  <dcterms:modified xsi:type="dcterms:W3CDTF">2024-03-13T08:02:23Z</dcterms:modified>
</cp:coreProperties>
</file>