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2" r:id="rId9"/>
    <p:sldId id="263" r:id="rId10"/>
    <p:sldId id="273" r:id="rId11"/>
    <p:sldId id="264" r:id="rId12"/>
    <p:sldId id="265" r:id="rId13"/>
    <p:sldId id="267" r:id="rId14"/>
    <p:sldId id="268" r:id="rId15"/>
    <p:sldId id="266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3D5EE1-25FE-4853-82F7-EC7F7718B25A}">
          <p14:sldIdLst>
            <p14:sldId id="256"/>
            <p14:sldId id="257"/>
            <p14:sldId id="258"/>
            <p14:sldId id="259"/>
            <p14:sldId id="261"/>
            <p14:sldId id="262"/>
            <p14:sldId id="269"/>
            <p14:sldId id="272"/>
            <p14:sldId id="263"/>
            <p14:sldId id="273"/>
          </p14:sldIdLst>
        </p14:section>
        <p14:section name="Раздел без заголовка" id="{701FCD73-0305-48F3-AE37-DE5D3527AD75}">
          <p14:sldIdLst>
            <p14:sldId id="264"/>
            <p14:sldId id="265"/>
            <p14:sldId id="267"/>
            <p14:sldId id="268"/>
            <p14:sldId id="266"/>
            <p14:sldId id="270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«КУЛЬТУРНАЯ СУББОТА»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Муниципальное общеобразовательное </a:t>
            </a:r>
            <a:r>
              <a:rPr lang="ru-RU" sz="1800" dirty="0"/>
              <a:t>учреждение средняя общеобразовательная школа №1 </a:t>
            </a:r>
            <a:r>
              <a:rPr lang="ru-RU" sz="1800" dirty="0" smtClean="0"/>
              <a:t>г. Белинского Пензенской области им. В.Г. Белинского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522230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5304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КУЛЬТУРНАЯ </a:t>
            </a:r>
            <a:r>
              <a:rPr lang="ru-RU" dirty="0" smtClean="0"/>
              <a:t>СУББОТА. ЗОЛОТОРЕВСКОЕ ГОРОДИЩЕ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" y="2348880"/>
            <a:ext cx="4392488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52126"/>
            <a:ext cx="3888432" cy="45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КУЛЬТУРНАЯ СУББОТА </a:t>
            </a:r>
            <a:br>
              <a:rPr lang="ru-RU" dirty="0" smtClean="0"/>
            </a:br>
            <a:r>
              <a:rPr lang="ru-RU" dirty="0" smtClean="0"/>
              <a:t>с. ОСИНО-ГАЙ, ТАМБОВСКАЯ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988840"/>
            <a:ext cx="3128019" cy="2339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4437112"/>
            <a:ext cx="3128019" cy="2181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74" y="1988839"/>
            <a:ext cx="4090786" cy="46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КУЛЬТУРНАЯ СУББОТА. с. ДИВЕЕВО, НИЖЕГОРОДСКАЯ ОБЛАСТЬ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664"/>
            <a:ext cx="3744416" cy="4725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88843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КУЛЬТУРНАЯ СУББОТА.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НАРОВЧАТ, ПЕНЗЕНСКАЯ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85698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Дом-музей А.И. Куприна в с. Наровчат Пензенской области - единственный музей писателя. В Государственном музее А.И. Куприна проходят традиционные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</a:rPr>
              <a:t>Купринские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чтения, ежегодный творческий конкурс «Гранатовый браслет»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82" y="2329542"/>
            <a:ext cx="3898142" cy="3115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8880"/>
            <a:ext cx="42484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КУЛЬТУРНАЯ </a:t>
            </a:r>
            <a:r>
              <a:rPr lang="ru-RU" dirty="0" smtClean="0"/>
              <a:t>СУББОТА. МУЗЕЙ БОЕВОЙ СЛАВЫ им. А.М. КИЖЕВАТОВА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176464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19198"/>
            <a:ext cx="41764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r>
              <a:rPr lang="ru-RU" dirty="0"/>
              <a:t>КУЛЬТУРНАЯ </a:t>
            </a:r>
            <a:r>
              <a:rPr lang="ru-RU" dirty="0" smtClean="0"/>
              <a:t>СУББОТА. </a:t>
            </a: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ПЕНЗА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04448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Пенза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– город с богатой историей и культурными традициями. Туристический потенциал города огромен: музеи, театры, архитектурные и исторические памятники, площади, скверы, соборы и монастыри. Много интересных мест и достопримечательностей посетили учащиеся в г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Пенза.</a:t>
            </a:r>
          </a:p>
          <a:p>
            <a:pPr marL="0" indent="0" algn="ctr"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38062"/>
            <a:ext cx="3994407" cy="2987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5283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КУЛЬТУРНАЯ </a:t>
            </a:r>
            <a:r>
              <a:rPr lang="ru-RU" dirty="0" smtClean="0"/>
              <a:t>СУББОТА. </a:t>
            </a: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ПЕНЗА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757"/>
            <a:ext cx="3994407" cy="3672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756"/>
            <a:ext cx="4032448" cy="36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/>
              <a:t>КУЛЬТУРНАЯ СУББОТА </a:t>
            </a:r>
            <a:r>
              <a:rPr lang="ru-RU" dirty="0" smtClean="0"/>
              <a:t>г. </a:t>
            </a:r>
            <a:r>
              <a:rPr lang="ru-RU" dirty="0"/>
              <a:t>ПЕНЗА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6158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/>
              <a:t>Дорожная карта  посещений обучающимся МОУ СОШ 1 г. Белинского Пензенской области им. В. Г. Белинского достопримечательностей и культурных мест Пензенской области на 2023 год в рамках регионального проекта «Культурная суббота»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4450100"/>
              </p:ext>
            </p:extLst>
          </p:nvPr>
        </p:nvGraphicFramePr>
        <p:xfrm>
          <a:off x="395539" y="980729"/>
          <a:ext cx="8136902" cy="547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098"/>
                <a:gridCol w="600503"/>
                <a:gridCol w="602131"/>
                <a:gridCol w="600503"/>
                <a:gridCol w="602131"/>
                <a:gridCol w="600503"/>
                <a:gridCol w="602131"/>
                <a:gridCol w="602131"/>
                <a:gridCol w="600503"/>
                <a:gridCol w="602131"/>
                <a:gridCol w="600503"/>
                <a:gridCol w="602131"/>
                <a:gridCol w="600503"/>
              </a:tblGrid>
              <a:tr h="633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Историко-культурный объект/Месяц/Школа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февраль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август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</a:tr>
              <a:tr h="4752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Пензенская областная картинная галерея им. Савицкого,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Пензенский областной драматический театр им. А.В. Луначарского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Органный зал </a:t>
                      </a:r>
                      <a:r>
                        <a:rPr lang="ru-RU" sz="900" dirty="0" err="1">
                          <a:effectLst/>
                        </a:rPr>
                        <a:t>Пензаконцерт</a:t>
                      </a:r>
                      <a:r>
                        <a:rPr lang="ru-RU" sz="9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Театр юного зрителя,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одной картины им. В.Г. </a:t>
                      </a:r>
                      <a:r>
                        <a:rPr lang="ru-RU" sz="900" dirty="0" err="1">
                          <a:effectLst/>
                        </a:rPr>
                        <a:t>Мясникова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Музе- заповедник «Тарханы»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Краеведческий музей </a:t>
                      </a:r>
                      <a:r>
                        <a:rPr lang="ru-RU" sz="900" dirty="0" err="1">
                          <a:effectLst/>
                        </a:rPr>
                        <a:t>р.п</a:t>
                      </a:r>
                      <a:r>
                        <a:rPr lang="ru-RU" sz="900" dirty="0">
                          <a:effectLst/>
                        </a:rPr>
                        <a:t>. Башмаково,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Церковь Михаила Архангела,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Усадьба княгини Е.П. Протасьевой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-заповедник «Тарханы»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усадьба В.Г. Белинского,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Пензенский зоопарк,   Областная библиотека  им. М. Ю.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Лермонтова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Поимский</a:t>
                      </a:r>
                      <a:r>
                        <a:rPr lang="ru-RU" sz="900" dirty="0">
                          <a:effectLst/>
                        </a:rPr>
                        <a:t>  историко-архитектурный музей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Дом – усадьба Беляевых </a:t>
                      </a:r>
                      <a:r>
                        <a:rPr lang="ru-RU" sz="900" dirty="0" err="1">
                          <a:effectLst/>
                        </a:rPr>
                        <a:t>с.Ершово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леса с. Студенка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Троицкая церковь с. Ершово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Храм Николая чудотворца с. Студенка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Краеведческий музей </a:t>
                      </a:r>
                      <a:r>
                        <a:rPr lang="ru-RU" sz="900" dirty="0" err="1">
                          <a:effectLst/>
                        </a:rPr>
                        <a:t>р.п</a:t>
                      </a:r>
                      <a:r>
                        <a:rPr lang="ru-RU" sz="900" dirty="0">
                          <a:effectLst/>
                        </a:rPr>
                        <a:t>. Земетчино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Школьный музей МОУСОШ №3 р. П. Земетчино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Парк – дендрарий «Оболенский»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усадьба В.Г. Белинского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народного творчества р-п Пачелма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Историко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геограрфический</a:t>
                      </a:r>
                      <a:r>
                        <a:rPr lang="ru-RU" sz="900" dirty="0">
                          <a:effectLst/>
                        </a:rPr>
                        <a:t> музей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Усадьба барона С.Р. </a:t>
                      </a:r>
                      <a:r>
                        <a:rPr lang="ru-RU" sz="900" dirty="0" err="1">
                          <a:effectLst/>
                        </a:rPr>
                        <a:t>Штейгеля</a:t>
                      </a:r>
                      <a:r>
                        <a:rPr lang="ru-RU" sz="900" dirty="0">
                          <a:effectLst/>
                        </a:rPr>
                        <a:t> в с. Черкасское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усадьба В.Г. Белинского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Историко-краеведческий музей имени Р. Китанина,р.п. Тамала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Усадьба «Зубриловка» князей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Голицыных – Прозоровских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Историо-краеведческий музей МБОУ СОШ №1 р.п. Тамала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Наровчатский</a:t>
                      </a:r>
                      <a:r>
                        <a:rPr lang="ru-RU" sz="900" dirty="0">
                          <a:effectLst/>
                        </a:rPr>
                        <a:t>      Государственный музей  А.И. Куприна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Троице-Сканов женский монастырь и пещерный мужской монастырь, «Музей- заповедник».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заповедник «Тарханы»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боевой славы им. А. </a:t>
                      </a:r>
                      <a:r>
                        <a:rPr lang="ru-RU" sz="900" dirty="0" err="1">
                          <a:effectLst/>
                        </a:rPr>
                        <a:t>М.Кижеватова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Пензенский  краеведческий музей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Здание железнодорожного вокзала  2-ой половины </a:t>
                      </a:r>
                      <a:r>
                        <a:rPr lang="en-US" sz="900" dirty="0">
                          <a:effectLst/>
                        </a:rPr>
                        <a:t>XIX</a:t>
                      </a:r>
                      <a:r>
                        <a:rPr lang="ru-RU" sz="900" dirty="0">
                          <a:effectLst/>
                        </a:rPr>
                        <a:t> в. </a:t>
                      </a:r>
                      <a:r>
                        <a:rPr lang="ru-RU" sz="900" dirty="0" err="1">
                          <a:effectLst/>
                        </a:rPr>
                        <a:t>р.п</a:t>
                      </a:r>
                      <a:r>
                        <a:rPr lang="ru-RU" sz="900" dirty="0">
                          <a:effectLst/>
                        </a:rPr>
                        <a:t>. Беково,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Усадьба А. М. Устинова,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Комплекс усадьбы Макарова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Каменский краеведческий музей,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живой воды «</a:t>
                      </a:r>
                      <a:r>
                        <a:rPr lang="ru-RU" sz="900" dirty="0" err="1">
                          <a:effectLst/>
                        </a:rPr>
                        <a:t>Кувака</a:t>
                      </a:r>
                      <a:r>
                        <a:rPr lang="ru-RU" sz="900" dirty="0">
                          <a:effectLst/>
                        </a:rPr>
                        <a:t>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Усадьба Графа Войкова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усадьба В.Г. Белинского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Пензенский государственный краеведческий музей,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Пензенская областная филармония(органный зал)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 народного творчества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Музей- заповедник «Тарханы»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9" marR="401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13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686800" cy="43204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Constantia" pitchFamily="18" charset="0"/>
              </a:rPr>
              <a:t>ПРОЕКТ «КУЛЬТУРНАЯ СУББОТА</a:t>
            </a:r>
            <a:r>
              <a:rPr lang="ru-RU" b="1" i="1" dirty="0" smtClean="0">
                <a:latin typeface="Constantia" pitchFamily="18" charset="0"/>
              </a:rPr>
              <a:t>»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 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sz="2200" b="1" i="1" dirty="0" smtClean="0">
                <a:latin typeface="Constantia" pitchFamily="18" charset="0"/>
              </a:rPr>
              <a:t>Цель </a:t>
            </a:r>
            <a:r>
              <a:rPr lang="ru-RU" sz="2200" b="1" i="1" dirty="0">
                <a:latin typeface="Constantia" pitchFamily="18" charset="0"/>
              </a:rPr>
              <a:t>проекта «Культурная суббота»:</a:t>
            </a:r>
            <a:r>
              <a:rPr lang="ru-RU" b="1" i="1" dirty="0">
                <a:latin typeface="Constantia" pitchFamily="18" charset="0"/>
              </a:rPr>
              <a:t/>
            </a:r>
            <a:br>
              <a:rPr lang="ru-RU" b="1" i="1" dirty="0">
                <a:latin typeface="Constantia" pitchFamily="18" charset="0"/>
              </a:rPr>
            </a:b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создать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условия для осмысления школьниками важности сохранения природного и культурного наследия родного края.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АДАЧИ ПРОЕКТА «КУЛЬТУРНАЯ СУББОТА»: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развитие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 учащихся интереса к изучению и сохранению культурного наследия;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развитие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интереса к проектно-исследовательской деятельности;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систематизация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представлений учащихся о Пензенской области как значимой части всемирного и российского историко-культурного наследия;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осознание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меры своей ответственности за сохранность природного и культурного наследия Пензенской области;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воспитание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установки на бережное отношение к памятникам прошлого. </a:t>
            </a:r>
          </a:p>
        </p:txBody>
      </p:sp>
    </p:spTree>
    <p:extLst>
      <p:ext uri="{BB962C8B-B14F-4D97-AF65-F5344CB8AC3E}">
        <p14:creationId xmlns:p14="http://schemas.microsoft.com/office/powerpoint/2010/main" val="37108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Constantia" pitchFamily="18" charset="0"/>
              </a:rPr>
              <a:t>ПРОЕКТ «КУЛЬТУРНАЯ СУББОТА</a:t>
            </a:r>
            <a:r>
              <a:rPr lang="ru-RU" b="1" i="1" dirty="0" smtClean="0">
                <a:latin typeface="Constantia" pitchFamily="18" charset="0"/>
              </a:rPr>
              <a:t>»</a:t>
            </a:r>
            <a:r>
              <a:rPr lang="ru-RU" sz="2200" b="1" i="1" dirty="0">
                <a:latin typeface="Constantia" pitchFamily="18" charset="0"/>
              </a:rPr>
              <a:t> </a:t>
            </a:r>
            <a:r>
              <a:rPr lang="ru-RU" sz="2200" b="1" i="1" dirty="0" smtClean="0">
                <a:latin typeface="Constantia" pitchFamily="18" charset="0"/>
              </a:rPr>
              <a:t/>
            </a:r>
            <a:br>
              <a:rPr lang="ru-RU" sz="2200" b="1" i="1" dirty="0" smtClean="0">
                <a:latin typeface="Constantia" pitchFamily="18" charset="0"/>
              </a:rPr>
            </a:br>
            <a:r>
              <a:rPr lang="ru-RU" sz="2200" b="1" i="1" dirty="0" smtClean="0">
                <a:latin typeface="Constantia" pitchFamily="18" charset="0"/>
              </a:rPr>
              <a:t/>
            </a:r>
            <a:br>
              <a:rPr lang="ru-RU" sz="2200" b="1" i="1" dirty="0" smtClean="0">
                <a:latin typeface="Constantia" pitchFamily="18" charset="0"/>
              </a:rPr>
            </a:b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По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субботам в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МОУ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СОШ №1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г. Белинского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для школьников проводятся интегрированные уроки, организуются образовательные экскурсии, походы, поездки по родному краю. Участие школьников в проекте «Культурная суббота» способствует расширению и углублению базового уровня знаний не только по краеведению, но и по таким учебным курсам, как литература, история, биология, география, экология и другие. Всё это способствует воспитанию у учащихся любви к родному краю, развитию чувства патриотизма и расширению кругозора. Впечатления от своих уроков, посещений объектов историко-культурного наследия школьники записывают в «Культурный дневник школьника Пензенской области», который был разработан Институтом регионального развития Пензенской области в рамках реализации регионального проекта «Малая Родина». </a:t>
            </a:r>
            <a:r>
              <a:rPr lang="ru-RU" sz="22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004749"/>
            <a:ext cx="1916875" cy="2604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04748"/>
            <a:ext cx="1775297" cy="2604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83176"/>
            <a:ext cx="1872208" cy="2642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71" y="2999877"/>
            <a:ext cx="1944216" cy="26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Constantia" pitchFamily="18" charset="0"/>
              </a:rPr>
              <a:t>ПРОЕКТ «КУЛЬТУРНАЯ СУББОТА»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 Для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учащихся нашей школы в заочном формате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проходят 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Экскурсии по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местам Пензы и Пензенской области, музей-усадьбе «Тарханы», дому-музею А.И. Куприна, полуострову Крым, по Золотому кольцу и святым местам России.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Фильм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шестой «Народные промыслы и ремесла Пензенского края» из документального цикла «Добро пожаловать в Пензенскую область» приготовил для зрителей увлекательное, душевное путешествие. Сказочным маршрутом учащиеся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проходят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за лечебными валенками и танцующими куклами,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заглянут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 гости к кузнецам-колдунам и потомственным стеклодувам,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прослушают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забавные байки пензенских старожилов и, конечно,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познакомятся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 секретами старинных ремесел.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Наши православные храмы – это прежде всего, история и культурное бесценное наследие, гордость русского народа и страны в целом. Учащиеся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«посещают»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святые места России: Троице-Сергиеву Лавру, Преображенскую церковь в Кижах, построенную без единого гвоздя,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Дивеевский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монастырь. Некоторые святыни изображены на российских денежных купюрах. </a:t>
            </a:r>
          </a:p>
        </p:txBody>
      </p:sp>
    </p:spTree>
    <p:extLst>
      <p:ext uri="{BB962C8B-B14F-4D97-AF65-F5344CB8AC3E}">
        <p14:creationId xmlns:p14="http://schemas.microsoft.com/office/powerpoint/2010/main" val="358365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Constantia" pitchFamily="18" charset="0"/>
              </a:rPr>
              <a:t>ПРОЕКТ «КУЛЬТУРНАЯ СУББОТА»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Знакомство учащихся школы со своей страной начинается с путешествия по родному краю и своей «Малой родине». Город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Белинский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- небольшое живописное место, расположенное на берегу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реки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Чембар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Город богат зданиями архитектуры 18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века,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мемориалами.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Музей В.Г. Белинского прославил наш город далеко за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пределами Пензенской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области.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43766"/>
            <a:ext cx="3888432" cy="2654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57897"/>
            <a:ext cx="3888432" cy="26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КУЛЬТУРНАЯ СУББОТА.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ЛЕРМОНТОВО МУЗЕЙ-ЗАПОВЕДНИК «ТАРХАНЫ»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98" y="2564904"/>
            <a:ext cx="309634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2" y="2545499"/>
            <a:ext cx="5076056" cy="37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КУЛЬТУРНАЯ СУББОТА. С. ПОИМ, КРАЕВЕДЧЕСКИЙ МУЗЕЙ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8158"/>
            <a:ext cx="4032448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20004"/>
            <a:ext cx="4032447" cy="29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КУЛЬТУРНАЯ </a:t>
            </a:r>
            <a:r>
              <a:rPr lang="ru-RU" dirty="0" smtClean="0"/>
              <a:t>СУББОТА. </a:t>
            </a:r>
            <a:br>
              <a:rPr lang="ru-RU" dirty="0" smtClean="0"/>
            </a:br>
            <a:r>
              <a:rPr lang="ru-RU" dirty="0" smtClean="0"/>
              <a:t>УСАДЬБА Н.Н. ПИКСИНА с. ДАНЬШИНО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59243"/>
            <a:ext cx="6444208" cy="46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8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КУЛЬТУРНАЯ СУББОТА. С. </a:t>
            </a:r>
            <a:r>
              <a:rPr lang="ru-RU" dirty="0" smtClean="0"/>
              <a:t>КУВАКА КАМЕНСКИЙ 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рамках реализации проекта «Культурная суббота» учащиеся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нашей школы посещают культурно-исторический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центр источника «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Кувака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». Одно из старейших предприятий пищевой промышленности России со 100-летней историей является известным брендом Пензенской губернии.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808312" cy="226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664296" cy="226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592288" cy="22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7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621</Words>
  <Application>Microsoft Office PowerPoint</Application>
  <PresentationFormat>Экран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ПРОЕКТ «КУЛЬТУРНАЯ СУББОТА»  Муниципальное общеобразовательное учреждение средняя общеобразовательная школа №1 г. Белинского Пензенской области им. В.Г. Белинского</vt:lpstr>
      <vt:lpstr>ПРОЕКТ «КУЛЬТУРНАЯ СУББОТА»   Цель проекта «Культурная суббота»: </vt:lpstr>
      <vt:lpstr>ПРОЕКТ «КУЛЬТУРНАЯ СУББОТА»   По субботам в МОУ СОШ №1 г. Белинского для школьников проводятся интегрированные уроки, организуются образовательные экскурсии, походы, поездки по родному краю. Участие школьников в проекте «Культурная суббота» способствует расширению и углублению базового уровня знаний не только по краеведению, но и по таким учебным курсам, как литература, история, биология, география, экология и другие. Всё это способствует воспитанию у учащихся любви к родному краю, развитию чувства патриотизма и расширению кругозора. Впечатления от своих уроков, посещений объектов историко-культурного наследия школьники записывают в «Культурный дневник школьника Пензенской области», который был разработан Институтом регионального развития Пензенской области в рамках реализации регионального проекта «Малая Родина».   </vt:lpstr>
      <vt:lpstr>ПРОЕКТ «КУЛЬТУРНАЯ СУББОТА»</vt:lpstr>
      <vt:lpstr>ПРОЕКТ «КУЛЬТУРНАЯ СУББОТА»</vt:lpstr>
      <vt:lpstr>КУЛЬТУРНАЯ СУББОТА.  С. ЛЕРМОНТОВО МУЗЕЙ-ЗАПОВЕДНИК «ТАРХАНЫ»</vt:lpstr>
      <vt:lpstr>КУЛЬТУРНАЯ СУББОТА. С. ПОИМ, КРАЕВЕДЧЕСКИЙ МУЗЕЙ</vt:lpstr>
      <vt:lpstr>КУЛЬТУРНАЯ СУББОТА.  УСАДЬБА Н.Н. ПИКСИНА с. ДАНЬШИНО </vt:lpstr>
      <vt:lpstr>КУЛЬТУРНАЯ СУББОТА. С. КУВАКА КАМЕНСКИЙ РАЙОН</vt:lpstr>
      <vt:lpstr>КУЛЬТУРНАЯ СУББОТА. ЗОЛОТОРЕВСКОЕ ГОРОДИЩЕ</vt:lpstr>
      <vt:lpstr>КУЛЬТУРНАЯ СУББОТА  с. ОСИНО-ГАЙ, ТАМБОВСКАЯ ОБЛАСТЬ</vt:lpstr>
      <vt:lpstr>КУЛЬТУРНАЯ СУББОТА. с. ДИВЕЕВО, НИЖЕГОРОДСКАЯ ОБЛАСТЬ</vt:lpstr>
      <vt:lpstr>КУЛЬТУРНАЯ СУББОТА.  с. НАРОВЧАТ, ПЕНЗЕНСКАЯ ОБЛАСТЬ</vt:lpstr>
      <vt:lpstr>КУЛЬТУРНАЯ СУББОТА. МУЗЕЙ БОЕВОЙ СЛАВЫ им. А.М. КИЖЕВАТОВА</vt:lpstr>
      <vt:lpstr>КУЛЬТУРНАЯ СУББОТА. г. ПЕНЗА </vt:lpstr>
      <vt:lpstr>КУЛЬТУРНАЯ СУББОТА. г. ПЕНЗА </vt:lpstr>
      <vt:lpstr>КУЛЬТУРНАЯ СУББОТА г. ПЕНЗА </vt:lpstr>
      <vt:lpstr>Дорожная карта  посещений обучающимся МОУ СОШ 1 г. Белинского Пензенской области им. В. Г. Белинского достопримечательностей и культурных мест Пензенской области на 2023 год в рамках регионального проекта «Культурная суббота»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12</cp:revision>
  <dcterms:created xsi:type="dcterms:W3CDTF">2023-02-02T05:49:54Z</dcterms:created>
  <dcterms:modified xsi:type="dcterms:W3CDTF">2023-02-02T11:40:17Z</dcterms:modified>
</cp:coreProperties>
</file>